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9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71" r:id="rId16"/>
    <p:sldId id="270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FEB263C-4622-47B5-964E-B085143CF954}" v="103" dt="2024-04-11T19:22:20.41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6" autoAdjust="0"/>
    <p:restoredTop sz="94660"/>
  </p:normalViewPr>
  <p:slideViewPr>
    <p:cSldViewPr snapToGrid="0">
      <p:cViewPr varScale="1">
        <p:scale>
          <a:sx n="70" d="100"/>
          <a:sy n="70" d="100"/>
        </p:scale>
        <p:origin x="525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48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dreea-Ioana Gheorghe" userId="d80f6953b2ac7367" providerId="LiveId" clId="{EFEB263C-4622-47B5-964E-B085143CF954}"/>
    <pc:docChg chg="undo custSel addSld delSld modSld sldOrd">
      <pc:chgData name="Andreea-Ioana Gheorghe" userId="d80f6953b2ac7367" providerId="LiveId" clId="{EFEB263C-4622-47B5-964E-B085143CF954}" dt="2024-04-11T19:28:59.939" v="4242" actId="47"/>
      <pc:docMkLst>
        <pc:docMk/>
      </pc:docMkLst>
      <pc:sldChg chg="addSp delSp modSp mod">
        <pc:chgData name="Andreea-Ioana Gheorghe" userId="d80f6953b2ac7367" providerId="LiveId" clId="{EFEB263C-4622-47B5-964E-B085143CF954}" dt="2024-04-11T16:27:09.379" v="5"/>
        <pc:sldMkLst>
          <pc:docMk/>
          <pc:sldMk cId="3628746162" sldId="257"/>
        </pc:sldMkLst>
        <pc:spChg chg="add del mod">
          <ac:chgData name="Andreea-Ioana Gheorghe" userId="d80f6953b2ac7367" providerId="LiveId" clId="{EFEB263C-4622-47B5-964E-B085143CF954}" dt="2024-04-11T16:27:09.379" v="5"/>
          <ac:spMkLst>
            <pc:docMk/>
            <pc:sldMk cId="3628746162" sldId="257"/>
            <ac:spMk id="22" creationId="{7B89672E-04B7-6240-D016-F24F2D946E41}"/>
          </ac:spMkLst>
        </pc:spChg>
        <pc:inkChg chg="add">
          <ac:chgData name="Andreea-Ioana Gheorghe" userId="d80f6953b2ac7367" providerId="LiveId" clId="{EFEB263C-4622-47B5-964E-B085143CF954}" dt="2024-04-11T16:26:46.464" v="1" actId="9405"/>
          <ac:inkMkLst>
            <pc:docMk/>
            <pc:sldMk cId="3628746162" sldId="257"/>
            <ac:inkMk id="23" creationId="{B62C131E-D261-192B-335E-090126DE7FD9}"/>
          </ac:inkMkLst>
        </pc:inkChg>
        <pc:inkChg chg="add">
          <ac:chgData name="Andreea-Ioana Gheorghe" userId="d80f6953b2ac7367" providerId="LiveId" clId="{EFEB263C-4622-47B5-964E-B085143CF954}" dt="2024-04-11T16:26:57.581" v="2" actId="9405"/>
          <ac:inkMkLst>
            <pc:docMk/>
            <pc:sldMk cId="3628746162" sldId="257"/>
            <ac:inkMk id="24" creationId="{415F2112-0C70-D234-4920-C9936D60858E}"/>
          </ac:inkMkLst>
        </pc:inkChg>
        <pc:inkChg chg="add">
          <ac:chgData name="Andreea-Ioana Gheorghe" userId="d80f6953b2ac7367" providerId="LiveId" clId="{EFEB263C-4622-47B5-964E-B085143CF954}" dt="2024-04-11T16:27:06.502" v="3" actId="9405"/>
          <ac:inkMkLst>
            <pc:docMk/>
            <pc:sldMk cId="3628746162" sldId="257"/>
            <ac:inkMk id="25" creationId="{679C4F19-E680-F1F6-2D67-CF05E5DF869C}"/>
          </ac:inkMkLst>
        </pc:inkChg>
      </pc:sldChg>
      <pc:sldChg chg="addSp delSp modSp mod">
        <pc:chgData name="Andreea-Ioana Gheorghe" userId="d80f6953b2ac7367" providerId="LiveId" clId="{EFEB263C-4622-47B5-964E-B085143CF954}" dt="2024-04-11T16:30:23.638" v="122" actId="20577"/>
        <pc:sldMkLst>
          <pc:docMk/>
          <pc:sldMk cId="88689020" sldId="258"/>
        </pc:sldMkLst>
        <pc:spChg chg="add mod">
          <ac:chgData name="Andreea-Ioana Gheorghe" userId="d80f6953b2ac7367" providerId="LiveId" clId="{EFEB263C-4622-47B5-964E-B085143CF954}" dt="2024-04-11T16:30:23.638" v="122" actId="20577"/>
          <ac:spMkLst>
            <pc:docMk/>
            <pc:sldMk cId="88689020" sldId="258"/>
            <ac:spMk id="5" creationId="{456FBF70-F9C4-C549-63DF-345F8E653446}"/>
          </ac:spMkLst>
        </pc:spChg>
        <pc:picChg chg="add mod">
          <ac:chgData name="Andreea-Ioana Gheorghe" userId="d80f6953b2ac7367" providerId="LiveId" clId="{EFEB263C-4622-47B5-964E-B085143CF954}" dt="2024-04-11T16:28:06.174" v="10" actId="1076"/>
          <ac:picMkLst>
            <pc:docMk/>
            <pc:sldMk cId="88689020" sldId="258"/>
            <ac:picMk id="3" creationId="{718CBC32-02CC-41AA-22A5-E4B6F9664D33}"/>
          </ac:picMkLst>
        </pc:picChg>
        <pc:inkChg chg="add del">
          <ac:chgData name="Andreea-Ioana Gheorghe" userId="d80f6953b2ac7367" providerId="LiveId" clId="{EFEB263C-4622-47B5-964E-B085143CF954}" dt="2024-04-11T16:27:55.597" v="8" actId="9405"/>
          <ac:inkMkLst>
            <pc:docMk/>
            <pc:sldMk cId="88689020" sldId="258"/>
            <ac:inkMk id="4" creationId="{33017777-DF7A-32C9-5410-DB070815FE2D}"/>
          </ac:inkMkLst>
        </pc:inkChg>
      </pc:sldChg>
      <pc:sldChg chg="addSp delSp modSp mod">
        <pc:chgData name="Andreea-Ioana Gheorghe" userId="d80f6953b2ac7367" providerId="LiveId" clId="{EFEB263C-4622-47B5-964E-B085143CF954}" dt="2024-04-11T16:33:52.538" v="242" actId="14100"/>
        <pc:sldMkLst>
          <pc:docMk/>
          <pc:sldMk cId="2876702475" sldId="259"/>
        </pc:sldMkLst>
        <pc:spChg chg="add del mod">
          <ac:chgData name="Andreea-Ioana Gheorghe" userId="d80f6953b2ac7367" providerId="LiveId" clId="{EFEB263C-4622-47B5-964E-B085143CF954}" dt="2024-04-11T16:31:34.781" v="127" actId="478"/>
          <ac:spMkLst>
            <pc:docMk/>
            <pc:sldMk cId="2876702475" sldId="259"/>
            <ac:spMk id="4" creationId="{1237541C-C8D0-0804-64BD-A9608C66E82D}"/>
          </ac:spMkLst>
        </pc:spChg>
        <pc:spChg chg="add mod">
          <ac:chgData name="Andreea-Ioana Gheorghe" userId="d80f6953b2ac7367" providerId="LiveId" clId="{EFEB263C-4622-47B5-964E-B085143CF954}" dt="2024-04-11T16:33:52.538" v="242" actId="14100"/>
          <ac:spMkLst>
            <pc:docMk/>
            <pc:sldMk cId="2876702475" sldId="259"/>
            <ac:spMk id="8" creationId="{A4C903C1-8CF3-A3EB-350F-D3596D2FFD76}"/>
          </ac:spMkLst>
        </pc:spChg>
        <pc:picChg chg="add mod">
          <ac:chgData name="Andreea-Ioana Gheorghe" userId="d80f6953b2ac7367" providerId="LiveId" clId="{EFEB263C-4622-47B5-964E-B085143CF954}" dt="2024-04-11T16:30:44.711" v="125" actId="1076"/>
          <ac:picMkLst>
            <pc:docMk/>
            <pc:sldMk cId="2876702475" sldId="259"/>
            <ac:picMk id="3" creationId="{6854AA9D-9051-7212-1495-E2CAD1233F30}"/>
          </ac:picMkLst>
        </pc:picChg>
        <pc:picChg chg="add mod">
          <ac:chgData name="Andreea-Ioana Gheorghe" userId="d80f6953b2ac7367" providerId="LiveId" clId="{EFEB263C-4622-47B5-964E-B085143CF954}" dt="2024-04-11T16:32:02.293" v="131" actId="1076"/>
          <ac:picMkLst>
            <pc:docMk/>
            <pc:sldMk cId="2876702475" sldId="259"/>
            <ac:picMk id="6" creationId="{374A3BEB-B724-DF73-DEC7-3A46E1F32E1D}"/>
          </ac:picMkLst>
        </pc:picChg>
        <pc:inkChg chg="add">
          <ac:chgData name="Andreea-Ioana Gheorghe" userId="d80f6953b2ac7367" providerId="LiveId" clId="{EFEB263C-4622-47B5-964E-B085143CF954}" dt="2024-04-11T16:32:14.015" v="132" actId="9405"/>
          <ac:inkMkLst>
            <pc:docMk/>
            <pc:sldMk cId="2876702475" sldId="259"/>
            <ac:inkMk id="7" creationId="{A352E9B7-9768-6775-C1D4-C7E15009C992}"/>
          </ac:inkMkLst>
        </pc:inkChg>
        <pc:inkChg chg="add del">
          <ac:chgData name="Andreea-Ioana Gheorghe" userId="d80f6953b2ac7367" providerId="LiveId" clId="{EFEB263C-4622-47B5-964E-B085143CF954}" dt="2024-04-11T16:33:18.781" v="204" actId="9405"/>
          <ac:inkMkLst>
            <pc:docMk/>
            <pc:sldMk cId="2876702475" sldId="259"/>
            <ac:inkMk id="9" creationId="{73E2E32F-F7C7-81C3-A906-DCB2ED226C6C}"/>
          </ac:inkMkLst>
        </pc:inkChg>
        <pc:inkChg chg="add del">
          <ac:chgData name="Andreea-Ioana Gheorghe" userId="d80f6953b2ac7367" providerId="LiveId" clId="{EFEB263C-4622-47B5-964E-B085143CF954}" dt="2024-04-11T16:33:18.340" v="203" actId="9405"/>
          <ac:inkMkLst>
            <pc:docMk/>
            <pc:sldMk cId="2876702475" sldId="259"/>
            <ac:inkMk id="10" creationId="{F0DE4DA4-02EF-2603-B59C-CFFB3601123C}"/>
          </ac:inkMkLst>
        </pc:inkChg>
        <pc:inkChg chg="add">
          <ac:chgData name="Andreea-Ioana Gheorghe" userId="d80f6953b2ac7367" providerId="LiveId" clId="{EFEB263C-4622-47B5-964E-B085143CF954}" dt="2024-04-11T16:33:21.849" v="205" actId="9405"/>
          <ac:inkMkLst>
            <pc:docMk/>
            <pc:sldMk cId="2876702475" sldId="259"/>
            <ac:inkMk id="11" creationId="{054B2E00-5E55-E62C-05C3-82E4EEF39886}"/>
          </ac:inkMkLst>
        </pc:inkChg>
        <pc:inkChg chg="add">
          <ac:chgData name="Andreea-Ioana Gheorghe" userId="d80f6953b2ac7367" providerId="LiveId" clId="{EFEB263C-4622-47B5-964E-B085143CF954}" dt="2024-04-11T16:33:24.764" v="206" actId="9405"/>
          <ac:inkMkLst>
            <pc:docMk/>
            <pc:sldMk cId="2876702475" sldId="259"/>
            <ac:inkMk id="12" creationId="{3442778B-044D-200B-6D44-8F4D406823FC}"/>
          </ac:inkMkLst>
        </pc:inkChg>
      </pc:sldChg>
      <pc:sldChg chg="addSp modSp mod">
        <pc:chgData name="Andreea-Ioana Gheorghe" userId="d80f6953b2ac7367" providerId="LiveId" clId="{EFEB263C-4622-47B5-964E-B085143CF954}" dt="2024-04-11T16:36:59.534" v="352" actId="20577"/>
        <pc:sldMkLst>
          <pc:docMk/>
          <pc:sldMk cId="4262507260" sldId="260"/>
        </pc:sldMkLst>
        <pc:spChg chg="add mod">
          <ac:chgData name="Andreea-Ioana Gheorghe" userId="d80f6953b2ac7367" providerId="LiveId" clId="{EFEB263C-4622-47B5-964E-B085143CF954}" dt="2024-04-11T16:36:59.534" v="352" actId="20577"/>
          <ac:spMkLst>
            <pc:docMk/>
            <pc:sldMk cId="4262507260" sldId="260"/>
            <ac:spMk id="8" creationId="{5F570275-BC9B-92AF-EB0D-CBC26CA818A8}"/>
          </ac:spMkLst>
        </pc:spChg>
        <pc:picChg chg="add mod">
          <ac:chgData name="Andreea-Ioana Gheorghe" userId="d80f6953b2ac7367" providerId="LiveId" clId="{EFEB263C-4622-47B5-964E-B085143CF954}" dt="2024-04-11T16:35:19.994" v="249" actId="1076"/>
          <ac:picMkLst>
            <pc:docMk/>
            <pc:sldMk cId="4262507260" sldId="260"/>
            <ac:picMk id="3" creationId="{08B04BB9-47E9-7397-1365-2BF768C2C94B}"/>
          </ac:picMkLst>
        </pc:picChg>
        <pc:picChg chg="add mod">
          <ac:chgData name="Andreea-Ioana Gheorghe" userId="d80f6953b2ac7367" providerId="LiveId" clId="{EFEB263C-4622-47B5-964E-B085143CF954}" dt="2024-04-11T16:35:16.677" v="248" actId="1076"/>
          <ac:picMkLst>
            <pc:docMk/>
            <pc:sldMk cId="4262507260" sldId="260"/>
            <ac:picMk id="5" creationId="{B7781F08-ABF3-2F90-5ED6-C62CBB94751B}"/>
          </ac:picMkLst>
        </pc:picChg>
        <pc:picChg chg="add mod">
          <ac:chgData name="Andreea-Ioana Gheorghe" userId="d80f6953b2ac7367" providerId="LiveId" clId="{EFEB263C-4622-47B5-964E-B085143CF954}" dt="2024-04-11T16:36:17.256" v="252" actId="1076"/>
          <ac:picMkLst>
            <pc:docMk/>
            <pc:sldMk cId="4262507260" sldId="260"/>
            <ac:picMk id="7" creationId="{8A87F9D2-9893-613A-C7BF-A61C0E49E27B}"/>
          </ac:picMkLst>
        </pc:picChg>
      </pc:sldChg>
      <pc:sldChg chg="addSp modSp mod">
        <pc:chgData name="Andreea-Ioana Gheorghe" userId="d80f6953b2ac7367" providerId="LiveId" clId="{EFEB263C-4622-47B5-964E-B085143CF954}" dt="2024-04-11T16:44:03.746" v="532" actId="20577"/>
        <pc:sldMkLst>
          <pc:docMk/>
          <pc:sldMk cId="914200549" sldId="261"/>
        </pc:sldMkLst>
        <pc:spChg chg="add mod">
          <ac:chgData name="Andreea-Ioana Gheorghe" userId="d80f6953b2ac7367" providerId="LiveId" clId="{EFEB263C-4622-47B5-964E-B085143CF954}" dt="2024-04-11T16:44:03.746" v="532" actId="20577"/>
          <ac:spMkLst>
            <pc:docMk/>
            <pc:sldMk cId="914200549" sldId="261"/>
            <ac:spMk id="6" creationId="{87DBABC0-15EC-D80C-CD7F-D5CD7F053EBE}"/>
          </ac:spMkLst>
        </pc:spChg>
        <pc:picChg chg="add mod">
          <ac:chgData name="Andreea-Ioana Gheorghe" userId="d80f6953b2ac7367" providerId="LiveId" clId="{EFEB263C-4622-47B5-964E-B085143CF954}" dt="2024-04-11T16:40:40.120" v="355" actId="1076"/>
          <ac:picMkLst>
            <pc:docMk/>
            <pc:sldMk cId="914200549" sldId="261"/>
            <ac:picMk id="3" creationId="{B7335DA0-40FF-C138-9259-4CB4DB88AE09}"/>
          </ac:picMkLst>
        </pc:picChg>
        <pc:picChg chg="add mod">
          <ac:chgData name="Andreea-Ioana Gheorghe" userId="d80f6953b2ac7367" providerId="LiveId" clId="{EFEB263C-4622-47B5-964E-B085143CF954}" dt="2024-04-11T16:42:46.921" v="359" actId="1076"/>
          <ac:picMkLst>
            <pc:docMk/>
            <pc:sldMk cId="914200549" sldId="261"/>
            <ac:picMk id="5" creationId="{1DC61D85-DD5B-3F7A-82F0-480EF4CA99BF}"/>
          </ac:picMkLst>
        </pc:picChg>
      </pc:sldChg>
      <pc:sldChg chg="addSp modSp mod">
        <pc:chgData name="Andreea-Ioana Gheorghe" userId="d80f6953b2ac7367" providerId="LiveId" clId="{EFEB263C-4622-47B5-964E-B085143CF954}" dt="2024-04-11T16:46:37.510" v="713" actId="1076"/>
        <pc:sldMkLst>
          <pc:docMk/>
          <pc:sldMk cId="1592787780" sldId="262"/>
        </pc:sldMkLst>
        <pc:spChg chg="add mod">
          <ac:chgData name="Andreea-Ioana Gheorghe" userId="d80f6953b2ac7367" providerId="LiveId" clId="{EFEB263C-4622-47B5-964E-B085143CF954}" dt="2024-04-11T16:46:23.684" v="711"/>
          <ac:spMkLst>
            <pc:docMk/>
            <pc:sldMk cId="1592787780" sldId="262"/>
            <ac:spMk id="4" creationId="{CFBEBA1A-A07E-BDAA-9CCB-49C20E34820B}"/>
          </ac:spMkLst>
        </pc:spChg>
        <pc:picChg chg="add mod">
          <ac:chgData name="Andreea-Ioana Gheorghe" userId="d80f6953b2ac7367" providerId="LiveId" clId="{EFEB263C-4622-47B5-964E-B085143CF954}" dt="2024-04-11T16:44:33.889" v="536" actId="1076"/>
          <ac:picMkLst>
            <pc:docMk/>
            <pc:sldMk cId="1592787780" sldId="262"/>
            <ac:picMk id="3" creationId="{9C6BC94A-CD19-BC50-AB6D-DC4A12ADD188}"/>
          </ac:picMkLst>
        </pc:picChg>
        <pc:picChg chg="add mod">
          <ac:chgData name="Andreea-Ioana Gheorghe" userId="d80f6953b2ac7367" providerId="LiveId" clId="{EFEB263C-4622-47B5-964E-B085143CF954}" dt="2024-04-11T16:46:37.510" v="713" actId="1076"/>
          <ac:picMkLst>
            <pc:docMk/>
            <pc:sldMk cId="1592787780" sldId="262"/>
            <ac:picMk id="5" creationId="{6FAED898-29CB-2153-4D66-60CD41B81FB9}"/>
          </ac:picMkLst>
        </pc:picChg>
      </pc:sldChg>
      <pc:sldChg chg="addSp modSp mod">
        <pc:chgData name="Andreea-Ioana Gheorghe" userId="d80f6953b2ac7367" providerId="LiveId" clId="{EFEB263C-4622-47B5-964E-B085143CF954}" dt="2024-04-11T16:48:04.917" v="802" actId="20577"/>
        <pc:sldMkLst>
          <pc:docMk/>
          <pc:sldMk cId="2710930987" sldId="263"/>
        </pc:sldMkLst>
        <pc:spChg chg="add mod">
          <ac:chgData name="Andreea-Ioana Gheorghe" userId="d80f6953b2ac7367" providerId="LiveId" clId="{EFEB263C-4622-47B5-964E-B085143CF954}" dt="2024-04-11T16:48:04.917" v="802" actId="20577"/>
          <ac:spMkLst>
            <pc:docMk/>
            <pc:sldMk cId="2710930987" sldId="263"/>
            <ac:spMk id="4" creationId="{4BC545EF-9B4B-F4FE-4024-5F63DF281961}"/>
          </ac:spMkLst>
        </pc:spChg>
        <pc:picChg chg="add mod">
          <ac:chgData name="Andreea-Ioana Gheorghe" userId="d80f6953b2ac7367" providerId="LiveId" clId="{EFEB263C-4622-47B5-964E-B085143CF954}" dt="2024-04-11T16:47:03.892" v="716" actId="1076"/>
          <ac:picMkLst>
            <pc:docMk/>
            <pc:sldMk cId="2710930987" sldId="263"/>
            <ac:picMk id="3" creationId="{D7E23689-BF85-AC56-4AE2-FFA717D85370}"/>
          </ac:picMkLst>
        </pc:picChg>
      </pc:sldChg>
      <pc:sldChg chg="addSp modSp mod">
        <pc:chgData name="Andreea-Ioana Gheorghe" userId="d80f6953b2ac7367" providerId="LiveId" clId="{EFEB263C-4622-47B5-964E-B085143CF954}" dt="2024-04-11T16:51:08.332" v="1046" actId="20577"/>
        <pc:sldMkLst>
          <pc:docMk/>
          <pc:sldMk cId="161388294" sldId="264"/>
        </pc:sldMkLst>
        <pc:spChg chg="add mod">
          <ac:chgData name="Andreea-Ioana Gheorghe" userId="d80f6953b2ac7367" providerId="LiveId" clId="{EFEB263C-4622-47B5-964E-B085143CF954}" dt="2024-04-11T16:49:20.978" v="848" actId="20577"/>
          <ac:spMkLst>
            <pc:docMk/>
            <pc:sldMk cId="161388294" sldId="264"/>
            <ac:spMk id="7" creationId="{A038EE63-C587-7AF8-7878-3CBE4269840F}"/>
          </ac:spMkLst>
        </pc:spChg>
        <pc:spChg chg="add mod">
          <ac:chgData name="Andreea-Ioana Gheorghe" userId="d80f6953b2ac7367" providerId="LiveId" clId="{EFEB263C-4622-47B5-964E-B085143CF954}" dt="2024-04-11T16:51:08.332" v="1046" actId="20577"/>
          <ac:spMkLst>
            <pc:docMk/>
            <pc:sldMk cId="161388294" sldId="264"/>
            <ac:spMk id="10" creationId="{EF5D2E72-F3C2-305E-5E48-B348A26DF375}"/>
          </ac:spMkLst>
        </pc:spChg>
        <pc:picChg chg="add mod">
          <ac:chgData name="Andreea-Ioana Gheorghe" userId="d80f6953b2ac7367" providerId="LiveId" clId="{EFEB263C-4622-47B5-964E-B085143CF954}" dt="2024-04-11T16:48:38.553" v="806" actId="1076"/>
          <ac:picMkLst>
            <pc:docMk/>
            <pc:sldMk cId="161388294" sldId="264"/>
            <ac:picMk id="3" creationId="{29320560-8CCE-9F60-D457-45A04A26BA75}"/>
          </ac:picMkLst>
        </pc:picChg>
        <pc:picChg chg="add mod">
          <ac:chgData name="Andreea-Ioana Gheorghe" userId="d80f6953b2ac7367" providerId="LiveId" clId="{EFEB263C-4622-47B5-964E-B085143CF954}" dt="2024-04-11T16:48:57.167" v="809" actId="1076"/>
          <ac:picMkLst>
            <pc:docMk/>
            <pc:sldMk cId="161388294" sldId="264"/>
            <ac:picMk id="5" creationId="{F73C1A14-2269-D3C4-85B9-7D068AD5E949}"/>
          </ac:picMkLst>
        </pc:picChg>
        <pc:picChg chg="add mod">
          <ac:chgData name="Andreea-Ioana Gheorghe" userId="d80f6953b2ac7367" providerId="LiveId" clId="{EFEB263C-4622-47B5-964E-B085143CF954}" dt="2024-04-11T16:50:10.362" v="852" actId="1076"/>
          <ac:picMkLst>
            <pc:docMk/>
            <pc:sldMk cId="161388294" sldId="264"/>
            <ac:picMk id="9" creationId="{30FD593C-AA63-A787-2AE6-5FC39B84E0CC}"/>
          </ac:picMkLst>
        </pc:picChg>
        <pc:inkChg chg="add">
          <ac:chgData name="Andreea-Ioana Gheorghe" userId="d80f6953b2ac7367" providerId="LiveId" clId="{EFEB263C-4622-47B5-964E-B085143CF954}" dt="2024-04-11T16:49:06.440" v="810" actId="9405"/>
          <ac:inkMkLst>
            <pc:docMk/>
            <pc:sldMk cId="161388294" sldId="264"/>
            <ac:inkMk id="6" creationId="{B930B96A-8FF4-0E34-611D-909109F5B109}"/>
          </ac:inkMkLst>
        </pc:inkChg>
      </pc:sldChg>
      <pc:sldChg chg="addSp modSp mod">
        <pc:chgData name="Andreea-Ioana Gheorghe" userId="d80f6953b2ac7367" providerId="LiveId" clId="{EFEB263C-4622-47B5-964E-B085143CF954}" dt="2024-04-11T16:53:14.111" v="1055" actId="1076"/>
        <pc:sldMkLst>
          <pc:docMk/>
          <pc:sldMk cId="4149027354" sldId="265"/>
        </pc:sldMkLst>
        <pc:picChg chg="add mod">
          <ac:chgData name="Andreea-Ioana Gheorghe" userId="d80f6953b2ac7367" providerId="LiveId" clId="{EFEB263C-4622-47B5-964E-B085143CF954}" dt="2024-04-11T16:52:20.453" v="1052" actId="1076"/>
          <ac:picMkLst>
            <pc:docMk/>
            <pc:sldMk cId="4149027354" sldId="265"/>
            <ac:picMk id="3" creationId="{F09D9CB8-DB69-82BF-A6F2-02274978B74A}"/>
          </ac:picMkLst>
        </pc:picChg>
        <pc:picChg chg="add mod">
          <ac:chgData name="Andreea-Ioana Gheorghe" userId="d80f6953b2ac7367" providerId="LiveId" clId="{EFEB263C-4622-47B5-964E-B085143CF954}" dt="2024-04-11T16:53:14.111" v="1055" actId="1076"/>
          <ac:picMkLst>
            <pc:docMk/>
            <pc:sldMk cId="4149027354" sldId="265"/>
            <ac:picMk id="5" creationId="{F4159D5D-558C-90C9-476B-5FAD00123D27}"/>
          </ac:picMkLst>
        </pc:picChg>
      </pc:sldChg>
      <pc:sldChg chg="new del">
        <pc:chgData name="Andreea-Ioana Gheorghe" userId="d80f6953b2ac7367" providerId="LiveId" clId="{EFEB263C-4622-47B5-964E-B085143CF954}" dt="2024-04-11T16:52:09.394" v="1048" actId="47"/>
        <pc:sldMkLst>
          <pc:docMk/>
          <pc:sldMk cId="1371273284" sldId="266"/>
        </pc:sldMkLst>
      </pc:sldChg>
      <pc:sldChg chg="addSp delSp modSp add mod">
        <pc:chgData name="Andreea-Ioana Gheorghe" userId="d80f6953b2ac7367" providerId="LiveId" clId="{EFEB263C-4622-47B5-964E-B085143CF954}" dt="2024-04-11T17:03:33.238" v="1427" actId="20577"/>
        <pc:sldMkLst>
          <pc:docMk/>
          <pc:sldMk cId="3719755266" sldId="266"/>
        </pc:sldMkLst>
        <pc:spChg chg="add del mod">
          <ac:chgData name="Andreea-Ioana Gheorghe" userId="d80f6953b2ac7367" providerId="LiveId" clId="{EFEB263C-4622-47B5-964E-B085143CF954}" dt="2024-04-11T17:03:03.037" v="1357" actId="478"/>
          <ac:spMkLst>
            <pc:docMk/>
            <pc:sldMk cId="3719755266" sldId="266"/>
            <ac:spMk id="4" creationId="{F0B65424-20BF-DDE5-04F1-20B850555938}"/>
          </ac:spMkLst>
        </pc:spChg>
        <pc:spChg chg="add mod">
          <ac:chgData name="Andreea-Ioana Gheorghe" userId="d80f6953b2ac7367" providerId="LiveId" clId="{EFEB263C-4622-47B5-964E-B085143CF954}" dt="2024-04-11T17:03:33.238" v="1427" actId="20577"/>
          <ac:spMkLst>
            <pc:docMk/>
            <pc:sldMk cId="3719755266" sldId="266"/>
            <ac:spMk id="9" creationId="{853D84C1-8148-D6B0-2B19-63A65D28A3D7}"/>
          </ac:spMkLst>
        </pc:spChg>
        <pc:picChg chg="add mod">
          <ac:chgData name="Andreea-Ioana Gheorghe" userId="d80f6953b2ac7367" providerId="LiveId" clId="{EFEB263C-4622-47B5-964E-B085143CF954}" dt="2024-04-11T16:53:55.003" v="1060" actId="1076"/>
          <ac:picMkLst>
            <pc:docMk/>
            <pc:sldMk cId="3719755266" sldId="266"/>
            <ac:picMk id="3" creationId="{69C3F027-20DA-FFBC-856B-92ABB058448D}"/>
          </ac:picMkLst>
        </pc:picChg>
        <pc:picChg chg="add mod">
          <ac:chgData name="Andreea-Ioana Gheorghe" userId="d80f6953b2ac7367" providerId="LiveId" clId="{EFEB263C-4622-47B5-964E-B085143CF954}" dt="2024-04-11T17:03:05.419" v="1358" actId="1076"/>
          <ac:picMkLst>
            <pc:docMk/>
            <pc:sldMk cId="3719755266" sldId="266"/>
            <ac:picMk id="6" creationId="{A5F122BB-E808-30DE-55A5-C3BE9B8DC92E}"/>
          </ac:picMkLst>
        </pc:picChg>
        <pc:picChg chg="add mod">
          <ac:chgData name="Andreea-Ioana Gheorghe" userId="d80f6953b2ac7367" providerId="LiveId" clId="{EFEB263C-4622-47B5-964E-B085143CF954}" dt="2024-04-11T17:03:07.461" v="1359" actId="1076"/>
          <ac:picMkLst>
            <pc:docMk/>
            <pc:sldMk cId="3719755266" sldId="266"/>
            <ac:picMk id="8" creationId="{6A9DAB8E-57CA-21A2-1A64-DB80892FFF3D}"/>
          </ac:picMkLst>
        </pc:picChg>
      </pc:sldChg>
      <pc:sldChg chg="addSp delSp modSp new mod">
        <pc:chgData name="Andreea-Ioana Gheorghe" userId="d80f6953b2ac7367" providerId="LiveId" clId="{EFEB263C-4622-47B5-964E-B085143CF954}" dt="2024-04-11T17:08:22.458" v="1721" actId="20577"/>
        <pc:sldMkLst>
          <pc:docMk/>
          <pc:sldMk cId="1118329181" sldId="267"/>
        </pc:sldMkLst>
        <pc:spChg chg="del">
          <ac:chgData name="Andreea-Ioana Gheorghe" userId="d80f6953b2ac7367" providerId="LiveId" clId="{EFEB263C-4622-47B5-964E-B085143CF954}" dt="2024-04-11T17:02:10.161" v="1350" actId="478"/>
          <ac:spMkLst>
            <pc:docMk/>
            <pc:sldMk cId="1118329181" sldId="267"/>
            <ac:spMk id="2" creationId="{1F456630-41E3-6FA3-D82F-31A4D4D1C607}"/>
          </ac:spMkLst>
        </pc:spChg>
        <pc:spChg chg="del">
          <ac:chgData name="Andreea-Ioana Gheorghe" userId="d80f6953b2ac7367" providerId="LiveId" clId="{EFEB263C-4622-47B5-964E-B085143CF954}" dt="2024-04-11T17:02:08.593" v="1349" actId="478"/>
          <ac:spMkLst>
            <pc:docMk/>
            <pc:sldMk cId="1118329181" sldId="267"/>
            <ac:spMk id="3" creationId="{8D8069A6-27B9-8627-6364-61E37B105900}"/>
          </ac:spMkLst>
        </pc:spChg>
        <pc:spChg chg="add mod">
          <ac:chgData name="Andreea-Ioana Gheorghe" userId="d80f6953b2ac7367" providerId="LiveId" clId="{EFEB263C-4622-47B5-964E-B085143CF954}" dt="2024-04-11T17:08:22.458" v="1721" actId="20577"/>
          <ac:spMkLst>
            <pc:docMk/>
            <pc:sldMk cId="1118329181" sldId="267"/>
            <ac:spMk id="6" creationId="{F96874D0-16C2-247F-A117-BEE0B04E66AA}"/>
          </ac:spMkLst>
        </pc:spChg>
        <pc:picChg chg="add mod">
          <ac:chgData name="Andreea-Ioana Gheorghe" userId="d80f6953b2ac7367" providerId="LiveId" clId="{EFEB263C-4622-47B5-964E-B085143CF954}" dt="2024-04-11T17:04:29.897" v="1434" actId="1076"/>
          <ac:picMkLst>
            <pc:docMk/>
            <pc:sldMk cId="1118329181" sldId="267"/>
            <ac:picMk id="5" creationId="{83806A8F-FE6F-C527-689C-D79D2238D471}"/>
          </ac:picMkLst>
        </pc:picChg>
      </pc:sldChg>
      <pc:sldChg chg="addSp modSp add mod">
        <pc:chgData name="Andreea-Ioana Gheorghe" userId="d80f6953b2ac7367" providerId="LiveId" clId="{EFEB263C-4622-47B5-964E-B085143CF954}" dt="2024-04-11T17:09:23.501" v="1728" actId="1076"/>
        <pc:sldMkLst>
          <pc:docMk/>
          <pc:sldMk cId="1678454752" sldId="268"/>
        </pc:sldMkLst>
        <pc:picChg chg="add mod">
          <ac:chgData name="Andreea-Ioana Gheorghe" userId="d80f6953b2ac7367" providerId="LiveId" clId="{EFEB263C-4622-47B5-964E-B085143CF954}" dt="2024-04-11T17:08:48.386" v="1724" actId="1076"/>
          <ac:picMkLst>
            <pc:docMk/>
            <pc:sldMk cId="1678454752" sldId="268"/>
            <ac:picMk id="3" creationId="{F36040E0-0F9F-E99B-6EC8-D6A270F6B3D0}"/>
          </ac:picMkLst>
        </pc:picChg>
        <pc:picChg chg="add mod">
          <ac:chgData name="Andreea-Ioana Gheorghe" userId="d80f6953b2ac7367" providerId="LiveId" clId="{EFEB263C-4622-47B5-964E-B085143CF954}" dt="2024-04-11T17:09:14.762" v="1726" actId="1076"/>
          <ac:picMkLst>
            <pc:docMk/>
            <pc:sldMk cId="1678454752" sldId="268"/>
            <ac:picMk id="4" creationId="{C7D503C8-DF0A-1BAC-A485-2EFAA02E8103}"/>
          </ac:picMkLst>
        </pc:picChg>
        <pc:picChg chg="add mod">
          <ac:chgData name="Andreea-Ioana Gheorghe" userId="d80f6953b2ac7367" providerId="LiveId" clId="{EFEB263C-4622-47B5-964E-B085143CF954}" dt="2024-04-11T17:09:23.501" v="1728" actId="1076"/>
          <ac:picMkLst>
            <pc:docMk/>
            <pc:sldMk cId="1678454752" sldId="268"/>
            <ac:picMk id="5" creationId="{E84988AF-7797-8F07-E285-AF20AD0949A3}"/>
          </ac:picMkLst>
        </pc:picChg>
      </pc:sldChg>
      <pc:sldChg chg="addSp modSp add mod ord">
        <pc:chgData name="Andreea-Ioana Gheorghe" userId="d80f6953b2ac7367" providerId="LiveId" clId="{EFEB263C-4622-47B5-964E-B085143CF954}" dt="2024-04-11T17:10:33.280" v="1752" actId="1076"/>
        <pc:sldMkLst>
          <pc:docMk/>
          <pc:sldMk cId="3335151003" sldId="269"/>
        </pc:sldMkLst>
        <pc:spChg chg="add mod">
          <ac:chgData name="Andreea-Ioana Gheorghe" userId="d80f6953b2ac7367" providerId="LiveId" clId="{EFEB263C-4622-47B5-964E-B085143CF954}" dt="2024-04-11T17:10:33.280" v="1752" actId="1076"/>
          <ac:spMkLst>
            <pc:docMk/>
            <pc:sldMk cId="3335151003" sldId="269"/>
            <ac:spMk id="2" creationId="{A41C2137-DADC-4982-97B8-DD2057E670F3}"/>
          </ac:spMkLst>
        </pc:spChg>
      </pc:sldChg>
      <pc:sldChg chg="addSp delSp modSp add mod">
        <pc:chgData name="Andreea-Ioana Gheorghe" userId="d80f6953b2ac7367" providerId="LiveId" clId="{EFEB263C-4622-47B5-964E-B085143CF954}" dt="2024-04-11T18:12:53.771" v="2594" actId="1076"/>
        <pc:sldMkLst>
          <pc:docMk/>
          <pc:sldMk cId="2201098111" sldId="270"/>
        </pc:sldMkLst>
        <pc:spChg chg="add mod">
          <ac:chgData name="Andreea-Ioana Gheorghe" userId="d80f6953b2ac7367" providerId="LiveId" clId="{EFEB263C-4622-47B5-964E-B085143CF954}" dt="2024-04-11T17:13:46.514" v="1829" actId="20577"/>
          <ac:spMkLst>
            <pc:docMk/>
            <pc:sldMk cId="2201098111" sldId="270"/>
            <ac:spMk id="4" creationId="{ABD163A8-4A1A-E8E2-E9D0-D2AEE8EDEC51}"/>
          </ac:spMkLst>
        </pc:spChg>
        <pc:spChg chg="add mod">
          <ac:chgData name="Andreea-Ioana Gheorghe" userId="d80f6953b2ac7367" providerId="LiveId" clId="{EFEB263C-4622-47B5-964E-B085143CF954}" dt="2024-04-11T17:18:11.498" v="1908" actId="14100"/>
          <ac:spMkLst>
            <pc:docMk/>
            <pc:sldMk cId="2201098111" sldId="270"/>
            <ac:spMk id="18" creationId="{201A3D77-D493-4C6D-841F-8F6783063327}"/>
          </ac:spMkLst>
        </pc:spChg>
        <pc:spChg chg="add mod">
          <ac:chgData name="Andreea-Ioana Gheorghe" userId="d80f6953b2ac7367" providerId="LiveId" clId="{EFEB263C-4622-47B5-964E-B085143CF954}" dt="2024-04-11T17:18:32.604" v="1967" actId="1076"/>
          <ac:spMkLst>
            <pc:docMk/>
            <pc:sldMk cId="2201098111" sldId="270"/>
            <ac:spMk id="19" creationId="{5A0897CD-14C0-E6A9-D057-8273F1EFB227}"/>
          </ac:spMkLst>
        </pc:spChg>
        <pc:spChg chg="add mod">
          <ac:chgData name="Andreea-Ioana Gheorghe" userId="d80f6953b2ac7367" providerId="LiveId" clId="{EFEB263C-4622-47B5-964E-B085143CF954}" dt="2024-04-11T18:12:53.771" v="2594" actId="1076"/>
          <ac:spMkLst>
            <pc:docMk/>
            <pc:sldMk cId="2201098111" sldId="270"/>
            <ac:spMk id="22" creationId="{2E2A80C3-2988-9B10-784E-D0B442797BB6}"/>
          </ac:spMkLst>
        </pc:spChg>
        <pc:grpChg chg="mod">
          <ac:chgData name="Andreea-Ioana Gheorghe" userId="d80f6953b2ac7367" providerId="LiveId" clId="{EFEB263C-4622-47B5-964E-B085143CF954}" dt="2024-04-11T17:17:51.430" v="1847"/>
          <ac:grpSpMkLst>
            <pc:docMk/>
            <pc:sldMk cId="2201098111" sldId="270"/>
            <ac:grpSpMk id="17" creationId="{DDC2B49D-16BD-3E09-D551-8541401B8A31}"/>
          </ac:grpSpMkLst>
        </pc:grpChg>
        <pc:picChg chg="add mod">
          <ac:chgData name="Andreea-Ioana Gheorghe" userId="d80f6953b2ac7367" providerId="LiveId" clId="{EFEB263C-4622-47B5-964E-B085143CF954}" dt="2024-04-11T17:12:19.172" v="1757" actId="1076"/>
          <ac:picMkLst>
            <pc:docMk/>
            <pc:sldMk cId="2201098111" sldId="270"/>
            <ac:picMk id="3" creationId="{62CC3899-6E07-EC99-801D-FC0EF1F132E6}"/>
          </ac:picMkLst>
        </pc:picChg>
        <pc:picChg chg="add del mod">
          <ac:chgData name="Andreea-Ioana Gheorghe" userId="d80f6953b2ac7367" providerId="LiveId" clId="{EFEB263C-4622-47B5-964E-B085143CF954}" dt="2024-04-11T17:14:43.703" v="1835" actId="478"/>
          <ac:picMkLst>
            <pc:docMk/>
            <pc:sldMk cId="2201098111" sldId="270"/>
            <ac:picMk id="6" creationId="{E528B9CC-C1C2-62D1-4FF2-8210F29FE4D7}"/>
          </ac:picMkLst>
        </pc:picChg>
        <pc:picChg chg="add mod">
          <ac:chgData name="Andreea-Ioana Gheorghe" userId="d80f6953b2ac7367" providerId="LiveId" clId="{EFEB263C-4622-47B5-964E-B085143CF954}" dt="2024-04-11T17:14:34.075" v="1833" actId="1076"/>
          <ac:picMkLst>
            <pc:docMk/>
            <pc:sldMk cId="2201098111" sldId="270"/>
            <ac:picMk id="8" creationId="{341AACC8-7638-5689-FEAB-6E9838BBEB9C}"/>
          </ac:picMkLst>
        </pc:picChg>
        <pc:picChg chg="add mod">
          <ac:chgData name="Andreea-Ioana Gheorghe" userId="d80f6953b2ac7367" providerId="LiveId" clId="{EFEB263C-4622-47B5-964E-B085143CF954}" dt="2024-04-11T17:16:32.359" v="1838" actId="1076"/>
          <ac:picMkLst>
            <pc:docMk/>
            <pc:sldMk cId="2201098111" sldId="270"/>
            <ac:picMk id="10" creationId="{739A84B3-FAF0-8883-2DC8-810A4E604F16}"/>
          </ac:picMkLst>
        </pc:picChg>
        <pc:picChg chg="add mod modCrop">
          <ac:chgData name="Andreea-Ioana Gheorghe" userId="d80f6953b2ac7367" providerId="LiveId" clId="{EFEB263C-4622-47B5-964E-B085143CF954}" dt="2024-04-11T17:17:19.748" v="1842" actId="1076"/>
          <ac:picMkLst>
            <pc:docMk/>
            <pc:sldMk cId="2201098111" sldId="270"/>
            <ac:picMk id="12" creationId="{162C0422-948B-5AD9-B294-0BF49A62154B}"/>
          </ac:picMkLst>
        </pc:picChg>
        <pc:picChg chg="add mod">
          <ac:chgData name="Andreea-Ioana Gheorghe" userId="d80f6953b2ac7367" providerId="LiveId" clId="{EFEB263C-4622-47B5-964E-B085143CF954}" dt="2024-04-11T18:11:45.920" v="2568" actId="14100"/>
          <ac:picMkLst>
            <pc:docMk/>
            <pc:sldMk cId="2201098111" sldId="270"/>
            <ac:picMk id="21" creationId="{BC9A5513-1572-393A-5DDF-DE210843FAD2}"/>
          </ac:picMkLst>
        </pc:picChg>
        <pc:inkChg chg="add">
          <ac:chgData name="Andreea-Ioana Gheorghe" userId="d80f6953b2ac7367" providerId="LiveId" clId="{EFEB263C-4622-47B5-964E-B085143CF954}" dt="2024-04-11T17:17:32.022" v="1843" actId="9405"/>
          <ac:inkMkLst>
            <pc:docMk/>
            <pc:sldMk cId="2201098111" sldId="270"/>
            <ac:inkMk id="13" creationId="{ADD8E918-D7F1-1D69-E416-4D9D646DD7CD}"/>
          </ac:inkMkLst>
        </pc:inkChg>
        <pc:inkChg chg="add">
          <ac:chgData name="Andreea-Ioana Gheorghe" userId="d80f6953b2ac7367" providerId="LiveId" clId="{EFEB263C-4622-47B5-964E-B085143CF954}" dt="2024-04-11T17:17:42.691" v="1844" actId="9405"/>
          <ac:inkMkLst>
            <pc:docMk/>
            <pc:sldMk cId="2201098111" sldId="270"/>
            <ac:inkMk id="14" creationId="{6C284A9D-9514-43EA-3DC4-26EE7F4E6759}"/>
          </ac:inkMkLst>
        </pc:inkChg>
        <pc:inkChg chg="add mod">
          <ac:chgData name="Andreea-Ioana Gheorghe" userId="d80f6953b2ac7367" providerId="LiveId" clId="{EFEB263C-4622-47B5-964E-B085143CF954}" dt="2024-04-11T17:17:51.430" v="1847"/>
          <ac:inkMkLst>
            <pc:docMk/>
            <pc:sldMk cId="2201098111" sldId="270"/>
            <ac:inkMk id="15" creationId="{C96E5A76-BE61-460E-E2B0-3E3340FD95FC}"/>
          </ac:inkMkLst>
        </pc:inkChg>
        <pc:inkChg chg="add mod">
          <ac:chgData name="Andreea-Ioana Gheorghe" userId="d80f6953b2ac7367" providerId="LiveId" clId="{EFEB263C-4622-47B5-964E-B085143CF954}" dt="2024-04-11T17:17:51.430" v="1847"/>
          <ac:inkMkLst>
            <pc:docMk/>
            <pc:sldMk cId="2201098111" sldId="270"/>
            <ac:inkMk id="16" creationId="{A1AA55F8-558B-A7BC-A8A9-DFEC2C192258}"/>
          </ac:inkMkLst>
        </pc:inkChg>
      </pc:sldChg>
      <pc:sldChg chg="modSp add mod">
        <pc:chgData name="Andreea-Ioana Gheorghe" userId="d80f6953b2ac7367" providerId="LiveId" clId="{EFEB263C-4622-47B5-964E-B085143CF954}" dt="2024-04-11T17:10:45.484" v="1754" actId="20577"/>
        <pc:sldMkLst>
          <pc:docMk/>
          <pc:sldMk cId="3600266616" sldId="271"/>
        </pc:sldMkLst>
        <pc:spChg chg="mod">
          <ac:chgData name="Andreea-Ioana Gheorghe" userId="d80f6953b2ac7367" providerId="LiveId" clId="{EFEB263C-4622-47B5-964E-B085143CF954}" dt="2024-04-11T17:10:45.484" v="1754" actId="20577"/>
          <ac:spMkLst>
            <pc:docMk/>
            <pc:sldMk cId="3600266616" sldId="271"/>
            <ac:spMk id="2" creationId="{A41C2137-DADC-4982-97B8-DD2057E670F3}"/>
          </ac:spMkLst>
        </pc:spChg>
      </pc:sldChg>
      <pc:sldChg chg="addSp delSp modSp new mod">
        <pc:chgData name="Andreea-Ioana Gheorghe" userId="d80f6953b2ac7367" providerId="LiveId" clId="{EFEB263C-4622-47B5-964E-B085143CF954}" dt="2024-04-11T17:20:25.622" v="1992"/>
        <pc:sldMkLst>
          <pc:docMk/>
          <pc:sldMk cId="1486818512" sldId="272"/>
        </pc:sldMkLst>
        <pc:spChg chg="del">
          <ac:chgData name="Andreea-Ioana Gheorghe" userId="d80f6953b2ac7367" providerId="LiveId" clId="{EFEB263C-4622-47B5-964E-B085143CF954}" dt="2024-04-11T17:18:45.406" v="1970" actId="478"/>
          <ac:spMkLst>
            <pc:docMk/>
            <pc:sldMk cId="1486818512" sldId="272"/>
            <ac:spMk id="2" creationId="{77D733E6-BA1B-E99E-F083-A669CDB448EA}"/>
          </ac:spMkLst>
        </pc:spChg>
        <pc:spChg chg="del">
          <ac:chgData name="Andreea-Ioana Gheorghe" userId="d80f6953b2ac7367" providerId="LiveId" clId="{EFEB263C-4622-47B5-964E-B085143CF954}" dt="2024-04-11T17:18:43.453" v="1969" actId="478"/>
          <ac:spMkLst>
            <pc:docMk/>
            <pc:sldMk cId="1486818512" sldId="272"/>
            <ac:spMk id="3" creationId="{2ADCD7E4-EB0E-928E-5C09-D4751F994838}"/>
          </ac:spMkLst>
        </pc:spChg>
        <pc:picChg chg="add mod">
          <ac:chgData name="Andreea-Ioana Gheorghe" userId="d80f6953b2ac7367" providerId="LiveId" clId="{EFEB263C-4622-47B5-964E-B085143CF954}" dt="2024-04-11T17:19:49.757" v="1991" actId="1076"/>
          <ac:picMkLst>
            <pc:docMk/>
            <pc:sldMk cId="1486818512" sldId="272"/>
            <ac:picMk id="5" creationId="{8CE2D056-0C83-C6E8-EC0A-D09179B70627}"/>
          </ac:picMkLst>
        </pc:picChg>
        <pc:picChg chg="add mod">
          <ac:chgData name="Andreea-Ioana Gheorghe" userId="d80f6953b2ac7367" providerId="LiveId" clId="{EFEB263C-4622-47B5-964E-B085143CF954}" dt="2024-04-11T17:20:25.622" v="1992"/>
          <ac:picMkLst>
            <pc:docMk/>
            <pc:sldMk cId="1486818512" sldId="272"/>
            <ac:picMk id="6" creationId="{A729553F-A68D-364A-ABEA-9E2E8C206BA9}"/>
          </ac:picMkLst>
        </pc:picChg>
        <pc:picChg chg="add mod">
          <ac:chgData name="Andreea-Ioana Gheorghe" userId="d80f6953b2ac7367" providerId="LiveId" clId="{EFEB263C-4622-47B5-964E-B085143CF954}" dt="2024-04-11T17:20:25.622" v="1992"/>
          <ac:picMkLst>
            <pc:docMk/>
            <pc:sldMk cId="1486818512" sldId="272"/>
            <ac:picMk id="7" creationId="{61872131-09D5-8CF3-6764-099B4DABFF83}"/>
          </ac:picMkLst>
        </pc:picChg>
        <pc:picChg chg="add mod">
          <ac:chgData name="Andreea-Ioana Gheorghe" userId="d80f6953b2ac7367" providerId="LiveId" clId="{EFEB263C-4622-47B5-964E-B085143CF954}" dt="2024-04-11T17:20:25.622" v="1992"/>
          <ac:picMkLst>
            <pc:docMk/>
            <pc:sldMk cId="1486818512" sldId="272"/>
            <ac:picMk id="8" creationId="{404DA022-95C5-04EF-B9F7-A17F5AB6D217}"/>
          </ac:picMkLst>
        </pc:picChg>
      </pc:sldChg>
      <pc:sldChg chg="addSp modSp add mod">
        <pc:chgData name="Andreea-Ioana Gheorghe" userId="d80f6953b2ac7367" providerId="LiveId" clId="{EFEB263C-4622-47B5-964E-B085143CF954}" dt="2024-04-11T17:21:44.501" v="1997" actId="1076"/>
        <pc:sldMkLst>
          <pc:docMk/>
          <pc:sldMk cId="1524485281" sldId="273"/>
        </pc:sldMkLst>
        <pc:picChg chg="add mod">
          <ac:chgData name="Andreea-Ioana Gheorghe" userId="d80f6953b2ac7367" providerId="LiveId" clId="{EFEB263C-4622-47B5-964E-B085143CF954}" dt="2024-04-11T17:21:02.688" v="1995" actId="1076"/>
          <ac:picMkLst>
            <pc:docMk/>
            <pc:sldMk cId="1524485281" sldId="273"/>
            <ac:picMk id="3" creationId="{C01C6C20-21F2-68CF-6DC3-1EC645F47A3F}"/>
          </ac:picMkLst>
        </pc:picChg>
        <pc:picChg chg="add mod">
          <ac:chgData name="Andreea-Ioana Gheorghe" userId="d80f6953b2ac7367" providerId="LiveId" clId="{EFEB263C-4622-47B5-964E-B085143CF954}" dt="2024-04-11T17:21:44.501" v="1997" actId="1076"/>
          <ac:picMkLst>
            <pc:docMk/>
            <pc:sldMk cId="1524485281" sldId="273"/>
            <ac:picMk id="5" creationId="{20081B3B-CC14-AF2E-A0A5-91112627B3D5}"/>
          </ac:picMkLst>
        </pc:picChg>
      </pc:sldChg>
      <pc:sldChg chg="addSp modSp add mod">
        <pc:chgData name="Andreea-Ioana Gheorghe" userId="d80f6953b2ac7367" providerId="LiveId" clId="{EFEB263C-4622-47B5-964E-B085143CF954}" dt="2024-04-11T17:22:55.012" v="2003" actId="1076"/>
        <pc:sldMkLst>
          <pc:docMk/>
          <pc:sldMk cId="3492319036" sldId="274"/>
        </pc:sldMkLst>
        <pc:picChg chg="add mod">
          <ac:chgData name="Andreea-Ioana Gheorghe" userId="d80f6953b2ac7367" providerId="LiveId" clId="{EFEB263C-4622-47B5-964E-B085143CF954}" dt="2024-04-11T17:22:28.571" v="2000" actId="1076"/>
          <ac:picMkLst>
            <pc:docMk/>
            <pc:sldMk cId="3492319036" sldId="274"/>
            <ac:picMk id="3" creationId="{8B7F084C-18F0-16C0-BAB8-E2F9885031E4}"/>
          </ac:picMkLst>
        </pc:picChg>
        <pc:picChg chg="add mod">
          <ac:chgData name="Andreea-Ioana Gheorghe" userId="d80f6953b2ac7367" providerId="LiveId" clId="{EFEB263C-4622-47B5-964E-B085143CF954}" dt="2024-04-11T17:22:55.012" v="2003" actId="1076"/>
          <ac:picMkLst>
            <pc:docMk/>
            <pc:sldMk cId="3492319036" sldId="274"/>
            <ac:picMk id="5" creationId="{55A5351A-E511-0AAA-3DF5-FA4A816E7CFA}"/>
          </ac:picMkLst>
        </pc:picChg>
      </pc:sldChg>
      <pc:sldChg chg="addSp modSp add mod">
        <pc:chgData name="Andreea-Ioana Gheorghe" userId="d80f6953b2ac7367" providerId="LiveId" clId="{EFEB263C-4622-47B5-964E-B085143CF954}" dt="2024-04-11T17:31:44.189" v="2156" actId="14100"/>
        <pc:sldMkLst>
          <pc:docMk/>
          <pc:sldMk cId="1529119989" sldId="275"/>
        </pc:sldMkLst>
        <pc:spChg chg="add mod">
          <ac:chgData name="Andreea-Ioana Gheorghe" userId="d80f6953b2ac7367" providerId="LiveId" clId="{EFEB263C-4622-47B5-964E-B085143CF954}" dt="2024-04-11T17:26:00.466" v="2040" actId="20577"/>
          <ac:spMkLst>
            <pc:docMk/>
            <pc:sldMk cId="1529119989" sldId="275"/>
            <ac:spMk id="6" creationId="{18185116-1B96-7D68-D3E0-A386DBFDF31C}"/>
          </ac:spMkLst>
        </pc:spChg>
        <pc:spChg chg="add mod">
          <ac:chgData name="Andreea-Ioana Gheorghe" userId="d80f6953b2ac7367" providerId="LiveId" clId="{EFEB263C-4622-47B5-964E-B085143CF954}" dt="2024-04-11T17:27:15.013" v="2044" actId="207"/>
          <ac:spMkLst>
            <pc:docMk/>
            <pc:sldMk cId="1529119989" sldId="275"/>
            <ac:spMk id="7" creationId="{316FA7AB-E516-4C65-827B-EC1E8F76D627}"/>
          </ac:spMkLst>
        </pc:spChg>
        <pc:spChg chg="add mod">
          <ac:chgData name="Andreea-Ioana Gheorghe" userId="d80f6953b2ac7367" providerId="LiveId" clId="{EFEB263C-4622-47B5-964E-B085143CF954}" dt="2024-04-11T17:30:29.593" v="2067" actId="1076"/>
          <ac:spMkLst>
            <pc:docMk/>
            <pc:sldMk cId="1529119989" sldId="275"/>
            <ac:spMk id="16" creationId="{5335CC03-2D63-5B19-9E23-3EF8D97F5884}"/>
          </ac:spMkLst>
        </pc:spChg>
        <pc:spChg chg="add mod">
          <ac:chgData name="Andreea-Ioana Gheorghe" userId="d80f6953b2ac7367" providerId="LiveId" clId="{EFEB263C-4622-47B5-964E-B085143CF954}" dt="2024-04-11T17:31:44.189" v="2156" actId="14100"/>
          <ac:spMkLst>
            <pc:docMk/>
            <pc:sldMk cId="1529119989" sldId="275"/>
            <ac:spMk id="18" creationId="{42C73528-1A15-258F-73AD-66DE028C58BB}"/>
          </ac:spMkLst>
        </pc:spChg>
        <pc:picChg chg="add mod">
          <ac:chgData name="Andreea-Ioana Gheorghe" userId="d80f6953b2ac7367" providerId="LiveId" clId="{EFEB263C-4622-47B5-964E-B085143CF954}" dt="2024-04-11T17:23:39.769" v="2008" actId="1076"/>
          <ac:picMkLst>
            <pc:docMk/>
            <pc:sldMk cId="1529119989" sldId="275"/>
            <ac:picMk id="3" creationId="{3076CF13-4967-B889-2DE1-A3204B194719}"/>
          </ac:picMkLst>
        </pc:picChg>
        <pc:picChg chg="add mod modCrop">
          <ac:chgData name="Andreea-Ioana Gheorghe" userId="d80f6953b2ac7367" providerId="LiveId" clId="{EFEB263C-4622-47B5-964E-B085143CF954}" dt="2024-04-11T17:25:55.388" v="2031" actId="1076"/>
          <ac:picMkLst>
            <pc:docMk/>
            <pc:sldMk cId="1529119989" sldId="275"/>
            <ac:picMk id="5" creationId="{B2294D1D-21B2-2043-2D78-73B3FA8F74BD}"/>
          </ac:picMkLst>
        </pc:picChg>
        <pc:inkChg chg="add">
          <ac:chgData name="Andreea-Ioana Gheorghe" userId="d80f6953b2ac7367" providerId="LiveId" clId="{EFEB263C-4622-47B5-964E-B085143CF954}" dt="2024-04-11T17:30:47.008" v="2068" actId="9405"/>
          <ac:inkMkLst>
            <pc:docMk/>
            <pc:sldMk cId="1529119989" sldId="275"/>
            <ac:inkMk id="17" creationId="{0FEC3464-653D-EB38-7588-2BB4C2D495EA}"/>
          </ac:inkMkLst>
        </pc:inkChg>
        <pc:cxnChg chg="add mod">
          <ac:chgData name="Andreea-Ioana Gheorghe" userId="d80f6953b2ac7367" providerId="LiveId" clId="{EFEB263C-4622-47B5-964E-B085143CF954}" dt="2024-04-11T17:27:31.367" v="2047" actId="13822"/>
          <ac:cxnSpMkLst>
            <pc:docMk/>
            <pc:sldMk cId="1529119989" sldId="275"/>
            <ac:cxnSpMk id="9" creationId="{B1D4C4C1-F265-EE41-06D6-C42C7EC5E094}"/>
          </ac:cxnSpMkLst>
        </pc:cxnChg>
        <pc:cxnChg chg="add mod">
          <ac:chgData name="Andreea-Ioana Gheorghe" userId="d80f6953b2ac7367" providerId="LiveId" clId="{EFEB263C-4622-47B5-964E-B085143CF954}" dt="2024-04-11T17:27:54.898" v="2052" actId="1076"/>
          <ac:cxnSpMkLst>
            <pc:docMk/>
            <pc:sldMk cId="1529119989" sldId="275"/>
            <ac:cxnSpMk id="11" creationId="{A34DF3A0-3446-E649-75B3-13FC6C04612C}"/>
          </ac:cxnSpMkLst>
        </pc:cxnChg>
        <pc:cxnChg chg="add mod">
          <ac:chgData name="Andreea-Ioana Gheorghe" userId="d80f6953b2ac7367" providerId="LiveId" clId="{EFEB263C-4622-47B5-964E-B085143CF954}" dt="2024-04-11T17:28:17.438" v="2054" actId="13822"/>
          <ac:cxnSpMkLst>
            <pc:docMk/>
            <pc:sldMk cId="1529119989" sldId="275"/>
            <ac:cxnSpMk id="13" creationId="{5FC9613C-D6D3-3700-C968-DF6C16F1C8EC}"/>
          </ac:cxnSpMkLst>
        </pc:cxnChg>
        <pc:cxnChg chg="add mod">
          <ac:chgData name="Andreea-Ioana Gheorghe" userId="d80f6953b2ac7367" providerId="LiveId" clId="{EFEB263C-4622-47B5-964E-B085143CF954}" dt="2024-04-11T17:29:15.425" v="2057" actId="693"/>
          <ac:cxnSpMkLst>
            <pc:docMk/>
            <pc:sldMk cId="1529119989" sldId="275"/>
            <ac:cxnSpMk id="15" creationId="{2FEDDC32-0F4C-2C26-95A6-22C48115D1AE}"/>
          </ac:cxnSpMkLst>
        </pc:cxnChg>
      </pc:sldChg>
      <pc:sldChg chg="addSp modSp add mod">
        <pc:chgData name="Andreea-Ioana Gheorghe" userId="d80f6953b2ac7367" providerId="LiveId" clId="{EFEB263C-4622-47B5-964E-B085143CF954}" dt="2024-04-11T17:33:36.956" v="2161" actId="1076"/>
        <pc:sldMkLst>
          <pc:docMk/>
          <pc:sldMk cId="161800282" sldId="276"/>
        </pc:sldMkLst>
        <pc:picChg chg="add mod">
          <ac:chgData name="Andreea-Ioana Gheorghe" userId="d80f6953b2ac7367" providerId="LiveId" clId="{EFEB263C-4622-47B5-964E-B085143CF954}" dt="2024-04-11T17:32:31.772" v="2159" actId="1076"/>
          <ac:picMkLst>
            <pc:docMk/>
            <pc:sldMk cId="161800282" sldId="276"/>
            <ac:picMk id="3" creationId="{AAF24FAE-34FE-37BA-BB38-E713E6E4FE4D}"/>
          </ac:picMkLst>
        </pc:picChg>
        <pc:picChg chg="add mod">
          <ac:chgData name="Andreea-Ioana Gheorghe" userId="d80f6953b2ac7367" providerId="LiveId" clId="{EFEB263C-4622-47B5-964E-B085143CF954}" dt="2024-04-11T17:33:36.956" v="2161" actId="1076"/>
          <ac:picMkLst>
            <pc:docMk/>
            <pc:sldMk cId="161800282" sldId="276"/>
            <ac:picMk id="4" creationId="{67BDE600-1E1D-DB9F-BCAF-826848AC2A55}"/>
          </ac:picMkLst>
        </pc:picChg>
      </pc:sldChg>
      <pc:sldChg chg="addSp delSp modSp add mod">
        <pc:chgData name="Andreea-Ioana Gheorghe" userId="d80f6953b2ac7367" providerId="LiveId" clId="{EFEB263C-4622-47B5-964E-B085143CF954}" dt="2024-04-11T17:38:31.506" v="2301" actId="313"/>
        <pc:sldMkLst>
          <pc:docMk/>
          <pc:sldMk cId="294087749" sldId="277"/>
        </pc:sldMkLst>
        <pc:spChg chg="add mod">
          <ac:chgData name="Andreea-Ioana Gheorghe" userId="d80f6953b2ac7367" providerId="LiveId" clId="{EFEB263C-4622-47B5-964E-B085143CF954}" dt="2024-04-11T17:34:43.189" v="2171" actId="1076"/>
          <ac:spMkLst>
            <pc:docMk/>
            <pc:sldMk cId="294087749" sldId="277"/>
            <ac:spMk id="4" creationId="{7F8D183F-BB1E-593A-F977-06CB81BFB48B}"/>
          </ac:spMkLst>
        </pc:spChg>
        <pc:spChg chg="add mod">
          <ac:chgData name="Andreea-Ioana Gheorghe" userId="d80f6953b2ac7367" providerId="LiveId" clId="{EFEB263C-4622-47B5-964E-B085143CF954}" dt="2024-04-11T17:35:09.429" v="2176" actId="1076"/>
          <ac:spMkLst>
            <pc:docMk/>
            <pc:sldMk cId="294087749" sldId="277"/>
            <ac:spMk id="5" creationId="{CEBD6E77-1CDE-C103-4DB9-3607AE89FD49}"/>
          </ac:spMkLst>
        </pc:spChg>
        <pc:spChg chg="add mod">
          <ac:chgData name="Andreea-Ioana Gheorghe" userId="d80f6953b2ac7367" providerId="LiveId" clId="{EFEB263C-4622-47B5-964E-B085143CF954}" dt="2024-04-11T17:35:23.192" v="2180" actId="20577"/>
          <ac:spMkLst>
            <pc:docMk/>
            <pc:sldMk cId="294087749" sldId="277"/>
            <ac:spMk id="10" creationId="{1E4BFD76-3DB6-FF6B-ED66-840BD3063932}"/>
          </ac:spMkLst>
        </pc:spChg>
        <pc:spChg chg="add mod">
          <ac:chgData name="Andreea-Ioana Gheorghe" userId="d80f6953b2ac7367" providerId="LiveId" clId="{EFEB263C-4622-47B5-964E-B085143CF954}" dt="2024-04-11T17:35:37.407" v="2183" actId="1076"/>
          <ac:spMkLst>
            <pc:docMk/>
            <pc:sldMk cId="294087749" sldId="277"/>
            <ac:spMk id="11" creationId="{140CA071-B43F-9FC5-7F5C-66F4B363A109}"/>
          </ac:spMkLst>
        </pc:spChg>
        <pc:spChg chg="add mod">
          <ac:chgData name="Andreea-Ioana Gheorghe" userId="d80f6953b2ac7367" providerId="LiveId" clId="{EFEB263C-4622-47B5-964E-B085143CF954}" dt="2024-04-11T17:36:29.306" v="2194" actId="1076"/>
          <ac:spMkLst>
            <pc:docMk/>
            <pc:sldMk cId="294087749" sldId="277"/>
            <ac:spMk id="14" creationId="{CD936C50-93A2-CF21-C222-EAE48DB7EE12}"/>
          </ac:spMkLst>
        </pc:spChg>
        <pc:spChg chg="add mod">
          <ac:chgData name="Andreea-Ioana Gheorghe" userId="d80f6953b2ac7367" providerId="LiveId" clId="{EFEB263C-4622-47B5-964E-B085143CF954}" dt="2024-04-11T17:38:31.506" v="2301" actId="313"/>
          <ac:spMkLst>
            <pc:docMk/>
            <pc:sldMk cId="294087749" sldId="277"/>
            <ac:spMk id="15" creationId="{D2D1A5D6-D292-40D8-79B1-D69147DEBEF2}"/>
          </ac:spMkLst>
        </pc:spChg>
        <pc:picChg chg="add mod">
          <ac:chgData name="Andreea-Ioana Gheorghe" userId="d80f6953b2ac7367" providerId="LiveId" clId="{EFEB263C-4622-47B5-964E-B085143CF954}" dt="2024-04-11T17:34:13.610" v="2166" actId="1076"/>
          <ac:picMkLst>
            <pc:docMk/>
            <pc:sldMk cId="294087749" sldId="277"/>
            <ac:picMk id="3" creationId="{97598429-EB3D-B111-E830-74EAE37FAEF9}"/>
          </ac:picMkLst>
        </pc:picChg>
        <pc:picChg chg="add del">
          <ac:chgData name="Andreea-Ioana Gheorghe" userId="d80f6953b2ac7367" providerId="LiveId" clId="{EFEB263C-4622-47B5-964E-B085143CF954}" dt="2024-04-11T17:34:59.572" v="2175" actId="22"/>
          <ac:picMkLst>
            <pc:docMk/>
            <pc:sldMk cId="294087749" sldId="277"/>
            <ac:picMk id="7" creationId="{596DC79D-6461-D0D9-266C-9DF6D6FBABAF}"/>
          </ac:picMkLst>
        </pc:picChg>
        <pc:picChg chg="add del">
          <ac:chgData name="Andreea-Ioana Gheorghe" userId="d80f6953b2ac7367" providerId="LiveId" clId="{EFEB263C-4622-47B5-964E-B085143CF954}" dt="2024-04-11T17:35:11.939" v="2178" actId="22"/>
          <ac:picMkLst>
            <pc:docMk/>
            <pc:sldMk cId="294087749" sldId="277"/>
            <ac:picMk id="9" creationId="{EA5A855D-9966-A288-6134-7F7A7DE7CE30}"/>
          </ac:picMkLst>
        </pc:picChg>
        <pc:cxnChg chg="add mod">
          <ac:chgData name="Andreea-Ioana Gheorghe" userId="d80f6953b2ac7367" providerId="LiveId" clId="{EFEB263C-4622-47B5-964E-B085143CF954}" dt="2024-04-11T17:36:11.225" v="2185" actId="13822"/>
          <ac:cxnSpMkLst>
            <pc:docMk/>
            <pc:sldMk cId="294087749" sldId="277"/>
            <ac:cxnSpMk id="13" creationId="{78EE480F-0731-CD5C-45A0-335F71574269}"/>
          </ac:cxnSpMkLst>
        </pc:cxnChg>
      </pc:sldChg>
      <pc:sldChg chg="addSp modSp add mod">
        <pc:chgData name="Andreea-Ioana Gheorghe" userId="d80f6953b2ac7367" providerId="LiveId" clId="{EFEB263C-4622-47B5-964E-B085143CF954}" dt="2024-04-11T17:42:14.452" v="2412" actId="1076"/>
        <pc:sldMkLst>
          <pc:docMk/>
          <pc:sldMk cId="4173662872" sldId="278"/>
        </pc:sldMkLst>
        <pc:spChg chg="add mod">
          <ac:chgData name="Andreea-Ioana Gheorghe" userId="d80f6953b2ac7367" providerId="LiveId" clId="{EFEB263C-4622-47B5-964E-B085143CF954}" dt="2024-04-11T17:39:25.784" v="2306"/>
          <ac:spMkLst>
            <pc:docMk/>
            <pc:sldMk cId="4173662872" sldId="278"/>
            <ac:spMk id="4" creationId="{9907A680-EED9-5110-8D63-D816AED9582B}"/>
          </ac:spMkLst>
        </pc:spChg>
        <pc:spChg chg="add mod">
          <ac:chgData name="Andreea-Ioana Gheorghe" userId="d80f6953b2ac7367" providerId="LiveId" clId="{EFEB263C-4622-47B5-964E-B085143CF954}" dt="2024-04-11T17:39:25.784" v="2306"/>
          <ac:spMkLst>
            <pc:docMk/>
            <pc:sldMk cId="4173662872" sldId="278"/>
            <ac:spMk id="5" creationId="{F181DC04-D00D-8B00-CB9A-0D24B4B2345A}"/>
          </ac:spMkLst>
        </pc:spChg>
        <pc:spChg chg="add mod">
          <ac:chgData name="Andreea-Ioana Gheorghe" userId="d80f6953b2ac7367" providerId="LiveId" clId="{EFEB263C-4622-47B5-964E-B085143CF954}" dt="2024-04-11T17:39:25.784" v="2306"/>
          <ac:spMkLst>
            <pc:docMk/>
            <pc:sldMk cId="4173662872" sldId="278"/>
            <ac:spMk id="6" creationId="{3934D9A6-28C6-4B23-C836-0840A89BA46F}"/>
          </ac:spMkLst>
        </pc:spChg>
        <pc:spChg chg="add mod">
          <ac:chgData name="Andreea-Ioana Gheorghe" userId="d80f6953b2ac7367" providerId="LiveId" clId="{EFEB263C-4622-47B5-964E-B085143CF954}" dt="2024-04-11T17:39:25.784" v="2306"/>
          <ac:spMkLst>
            <pc:docMk/>
            <pc:sldMk cId="4173662872" sldId="278"/>
            <ac:spMk id="7" creationId="{28CC9F22-B28C-F082-4519-A9948972422F}"/>
          </ac:spMkLst>
        </pc:spChg>
        <pc:spChg chg="add mod">
          <ac:chgData name="Andreea-Ioana Gheorghe" userId="d80f6953b2ac7367" providerId="LiveId" clId="{EFEB263C-4622-47B5-964E-B085143CF954}" dt="2024-04-11T17:39:25.784" v="2306"/>
          <ac:spMkLst>
            <pc:docMk/>
            <pc:sldMk cId="4173662872" sldId="278"/>
            <ac:spMk id="8" creationId="{2C06EF9B-06A0-0FC1-F5BE-1A1CA1F1D0AC}"/>
          </ac:spMkLst>
        </pc:spChg>
        <pc:spChg chg="add mod">
          <ac:chgData name="Andreea-Ioana Gheorghe" userId="d80f6953b2ac7367" providerId="LiveId" clId="{EFEB263C-4622-47B5-964E-B085143CF954}" dt="2024-04-11T17:39:32.187" v="2307"/>
          <ac:spMkLst>
            <pc:docMk/>
            <pc:sldMk cId="4173662872" sldId="278"/>
            <ac:spMk id="9" creationId="{E3F6A23F-3EAB-F371-F6CD-6D9BF3D0CE7A}"/>
          </ac:spMkLst>
        </pc:spChg>
        <pc:spChg chg="add mod">
          <ac:chgData name="Andreea-Ioana Gheorghe" userId="d80f6953b2ac7367" providerId="LiveId" clId="{EFEB263C-4622-47B5-964E-B085143CF954}" dt="2024-04-11T17:39:32.187" v="2307"/>
          <ac:spMkLst>
            <pc:docMk/>
            <pc:sldMk cId="4173662872" sldId="278"/>
            <ac:spMk id="10" creationId="{8A714E2E-5961-1857-5301-CF2A5507D42E}"/>
          </ac:spMkLst>
        </pc:spChg>
        <pc:spChg chg="add mod">
          <ac:chgData name="Andreea-Ioana Gheorghe" userId="d80f6953b2ac7367" providerId="LiveId" clId="{EFEB263C-4622-47B5-964E-B085143CF954}" dt="2024-04-11T17:39:32.187" v="2307"/>
          <ac:spMkLst>
            <pc:docMk/>
            <pc:sldMk cId="4173662872" sldId="278"/>
            <ac:spMk id="11" creationId="{F4AFC4D1-C7FE-F542-52CA-ADFA8FF2D33A}"/>
          </ac:spMkLst>
        </pc:spChg>
        <pc:spChg chg="add mod">
          <ac:chgData name="Andreea-Ioana Gheorghe" userId="d80f6953b2ac7367" providerId="LiveId" clId="{EFEB263C-4622-47B5-964E-B085143CF954}" dt="2024-04-11T17:39:32.187" v="2307"/>
          <ac:spMkLst>
            <pc:docMk/>
            <pc:sldMk cId="4173662872" sldId="278"/>
            <ac:spMk id="12" creationId="{4DDA6161-1F6F-B4DE-5EF0-AB18C1291E6F}"/>
          </ac:spMkLst>
        </pc:spChg>
        <pc:spChg chg="add mod">
          <ac:chgData name="Andreea-Ioana Gheorghe" userId="d80f6953b2ac7367" providerId="LiveId" clId="{EFEB263C-4622-47B5-964E-B085143CF954}" dt="2024-04-11T17:39:32.187" v="2307"/>
          <ac:spMkLst>
            <pc:docMk/>
            <pc:sldMk cId="4173662872" sldId="278"/>
            <ac:spMk id="13" creationId="{978C6EA3-B45E-BC23-FCF9-1E3A289B0599}"/>
          </ac:spMkLst>
        </pc:spChg>
        <pc:spChg chg="add mod">
          <ac:chgData name="Andreea-Ioana Gheorghe" userId="d80f6953b2ac7367" providerId="LiveId" clId="{EFEB263C-4622-47B5-964E-B085143CF954}" dt="2024-04-11T17:39:41.233" v="2311" actId="1076"/>
          <ac:spMkLst>
            <pc:docMk/>
            <pc:sldMk cId="4173662872" sldId="278"/>
            <ac:spMk id="14" creationId="{26CDDF09-237C-5679-2858-AF1F50A5E30A}"/>
          </ac:spMkLst>
        </pc:spChg>
        <pc:spChg chg="add mod">
          <ac:chgData name="Andreea-Ioana Gheorghe" userId="d80f6953b2ac7367" providerId="LiveId" clId="{EFEB263C-4622-47B5-964E-B085143CF954}" dt="2024-04-11T17:39:41.233" v="2311" actId="1076"/>
          <ac:spMkLst>
            <pc:docMk/>
            <pc:sldMk cId="4173662872" sldId="278"/>
            <ac:spMk id="15" creationId="{F49B4935-3ADA-28C4-2AE8-05F68DDD9989}"/>
          </ac:spMkLst>
        </pc:spChg>
        <pc:spChg chg="add mod">
          <ac:chgData name="Andreea-Ioana Gheorghe" userId="d80f6953b2ac7367" providerId="LiveId" clId="{EFEB263C-4622-47B5-964E-B085143CF954}" dt="2024-04-11T17:39:41.233" v="2311" actId="1076"/>
          <ac:spMkLst>
            <pc:docMk/>
            <pc:sldMk cId="4173662872" sldId="278"/>
            <ac:spMk id="16" creationId="{28FEE9E8-A15E-DED7-FE49-ED2596AED667}"/>
          </ac:spMkLst>
        </pc:spChg>
        <pc:spChg chg="add mod">
          <ac:chgData name="Andreea-Ioana Gheorghe" userId="d80f6953b2ac7367" providerId="LiveId" clId="{EFEB263C-4622-47B5-964E-B085143CF954}" dt="2024-04-11T17:39:41.233" v="2311" actId="1076"/>
          <ac:spMkLst>
            <pc:docMk/>
            <pc:sldMk cId="4173662872" sldId="278"/>
            <ac:spMk id="17" creationId="{EA865743-6631-932F-93CC-CB94B7F149DE}"/>
          </ac:spMkLst>
        </pc:spChg>
        <pc:spChg chg="add mod">
          <ac:chgData name="Andreea-Ioana Gheorghe" userId="d80f6953b2ac7367" providerId="LiveId" clId="{EFEB263C-4622-47B5-964E-B085143CF954}" dt="2024-04-11T17:39:41.233" v="2311" actId="1076"/>
          <ac:spMkLst>
            <pc:docMk/>
            <pc:sldMk cId="4173662872" sldId="278"/>
            <ac:spMk id="18" creationId="{E59D5611-8E47-F065-3F51-94626F343DD2}"/>
          </ac:spMkLst>
        </pc:spChg>
        <pc:spChg chg="add mod">
          <ac:chgData name="Andreea-Ioana Gheorghe" userId="d80f6953b2ac7367" providerId="LiveId" clId="{EFEB263C-4622-47B5-964E-B085143CF954}" dt="2024-04-11T17:42:04.508" v="2410" actId="14100"/>
          <ac:spMkLst>
            <pc:docMk/>
            <pc:sldMk cId="4173662872" sldId="278"/>
            <ac:spMk id="25" creationId="{D3F4B42A-BF0E-41B1-8E96-DBC8BBAAD286}"/>
          </ac:spMkLst>
        </pc:spChg>
        <pc:picChg chg="add mod">
          <ac:chgData name="Andreea-Ioana Gheorghe" userId="d80f6953b2ac7367" providerId="LiveId" clId="{EFEB263C-4622-47B5-964E-B085143CF954}" dt="2024-04-11T17:39:35.004" v="2309" actId="1076"/>
          <ac:picMkLst>
            <pc:docMk/>
            <pc:sldMk cId="4173662872" sldId="278"/>
            <ac:picMk id="3" creationId="{1085B917-D0C6-7FFB-BC03-8DABE6635BF5}"/>
          </ac:picMkLst>
        </pc:picChg>
        <pc:picChg chg="add mod">
          <ac:chgData name="Andreea-Ioana Gheorghe" userId="d80f6953b2ac7367" providerId="LiveId" clId="{EFEB263C-4622-47B5-964E-B085143CF954}" dt="2024-04-11T17:42:14.452" v="2412" actId="1076"/>
          <ac:picMkLst>
            <pc:docMk/>
            <pc:sldMk cId="4173662872" sldId="278"/>
            <ac:picMk id="26" creationId="{55F13906-6E0B-2F68-2860-AD31758747E3}"/>
          </ac:picMkLst>
        </pc:picChg>
        <pc:cxnChg chg="add mod">
          <ac:chgData name="Andreea-Ioana Gheorghe" userId="d80f6953b2ac7367" providerId="LiveId" clId="{EFEB263C-4622-47B5-964E-B085143CF954}" dt="2024-04-11T17:39:57.029" v="2313" actId="13822"/>
          <ac:cxnSpMkLst>
            <pc:docMk/>
            <pc:sldMk cId="4173662872" sldId="278"/>
            <ac:cxnSpMk id="20" creationId="{ED4C39CD-E69A-2E20-C14B-A0ACDA52C951}"/>
          </ac:cxnSpMkLst>
        </pc:cxnChg>
        <pc:cxnChg chg="add mod">
          <ac:chgData name="Andreea-Ioana Gheorghe" userId="d80f6953b2ac7367" providerId="LiveId" clId="{EFEB263C-4622-47B5-964E-B085143CF954}" dt="2024-04-11T17:40:57.344" v="2319" actId="14100"/>
          <ac:cxnSpMkLst>
            <pc:docMk/>
            <pc:sldMk cId="4173662872" sldId="278"/>
            <ac:cxnSpMk id="21" creationId="{B6F4F8BF-7FCE-AE05-3700-2ADFF91BB9E2}"/>
          </ac:cxnSpMkLst>
        </pc:cxnChg>
      </pc:sldChg>
      <pc:sldChg chg="addSp modSp add mod">
        <pc:chgData name="Andreea-Ioana Gheorghe" userId="d80f6953b2ac7367" providerId="LiveId" clId="{EFEB263C-4622-47B5-964E-B085143CF954}" dt="2024-04-11T17:44:35.713" v="2507" actId="1076"/>
        <pc:sldMkLst>
          <pc:docMk/>
          <pc:sldMk cId="536118076" sldId="279"/>
        </pc:sldMkLst>
        <pc:spChg chg="add mod">
          <ac:chgData name="Andreea-Ioana Gheorghe" userId="d80f6953b2ac7367" providerId="LiveId" clId="{EFEB263C-4622-47B5-964E-B085143CF954}" dt="2024-04-11T17:44:01.309" v="2503" actId="6549"/>
          <ac:spMkLst>
            <pc:docMk/>
            <pc:sldMk cId="536118076" sldId="279"/>
            <ac:spMk id="4" creationId="{912E562E-8F2D-86EE-F73A-9099E9D82764}"/>
          </ac:spMkLst>
        </pc:spChg>
        <pc:picChg chg="add mod">
          <ac:chgData name="Andreea-Ioana Gheorghe" userId="d80f6953b2ac7367" providerId="LiveId" clId="{EFEB263C-4622-47B5-964E-B085143CF954}" dt="2024-04-11T17:43:07.662" v="2415" actId="1076"/>
          <ac:picMkLst>
            <pc:docMk/>
            <pc:sldMk cId="536118076" sldId="279"/>
            <ac:picMk id="3" creationId="{3F26EF8A-2067-85BD-6400-AB552BE19A12}"/>
          </ac:picMkLst>
        </pc:picChg>
        <pc:picChg chg="add mod">
          <ac:chgData name="Andreea-Ioana Gheorghe" userId="d80f6953b2ac7367" providerId="LiveId" clId="{EFEB263C-4622-47B5-964E-B085143CF954}" dt="2024-04-11T17:44:20.520" v="2505" actId="1076"/>
          <ac:picMkLst>
            <pc:docMk/>
            <pc:sldMk cId="536118076" sldId="279"/>
            <ac:picMk id="5" creationId="{BAA1A5DF-6038-0F00-5BF7-68864E4191F4}"/>
          </ac:picMkLst>
        </pc:picChg>
        <pc:picChg chg="add mod">
          <ac:chgData name="Andreea-Ioana Gheorghe" userId="d80f6953b2ac7367" providerId="LiveId" clId="{EFEB263C-4622-47B5-964E-B085143CF954}" dt="2024-04-11T17:44:35.713" v="2507" actId="1076"/>
          <ac:picMkLst>
            <pc:docMk/>
            <pc:sldMk cId="536118076" sldId="279"/>
            <ac:picMk id="6" creationId="{352722E2-59B1-3026-01ED-6446D50C1313}"/>
          </ac:picMkLst>
        </pc:picChg>
      </pc:sldChg>
      <pc:sldChg chg="addSp modSp add mod">
        <pc:chgData name="Andreea-Ioana Gheorghe" userId="d80f6953b2ac7367" providerId="LiveId" clId="{EFEB263C-4622-47B5-964E-B085143CF954}" dt="2024-04-11T17:48:21.103" v="2565" actId="1076"/>
        <pc:sldMkLst>
          <pc:docMk/>
          <pc:sldMk cId="1731729618" sldId="280"/>
        </pc:sldMkLst>
        <pc:spChg chg="add mod">
          <ac:chgData name="Andreea-Ioana Gheorghe" userId="d80f6953b2ac7367" providerId="LiveId" clId="{EFEB263C-4622-47B5-964E-B085143CF954}" dt="2024-04-11T17:46:19.002" v="2513" actId="1076"/>
          <ac:spMkLst>
            <pc:docMk/>
            <pc:sldMk cId="1731729618" sldId="280"/>
            <ac:spMk id="4" creationId="{5AB24067-96F4-03FB-1C94-D4ECB46ED615}"/>
          </ac:spMkLst>
        </pc:spChg>
        <pc:spChg chg="add mod">
          <ac:chgData name="Andreea-Ioana Gheorghe" userId="d80f6953b2ac7367" providerId="LiveId" clId="{EFEB263C-4622-47B5-964E-B085143CF954}" dt="2024-04-11T17:46:19.002" v="2513" actId="1076"/>
          <ac:spMkLst>
            <pc:docMk/>
            <pc:sldMk cId="1731729618" sldId="280"/>
            <ac:spMk id="5" creationId="{40F0153B-63C6-F751-F658-A52376C87E1A}"/>
          </ac:spMkLst>
        </pc:spChg>
        <pc:spChg chg="add mod">
          <ac:chgData name="Andreea-Ioana Gheorghe" userId="d80f6953b2ac7367" providerId="LiveId" clId="{EFEB263C-4622-47B5-964E-B085143CF954}" dt="2024-04-11T17:46:19.002" v="2513" actId="1076"/>
          <ac:spMkLst>
            <pc:docMk/>
            <pc:sldMk cId="1731729618" sldId="280"/>
            <ac:spMk id="6" creationId="{04DA7CA2-C58F-C29A-144C-7342A02D2555}"/>
          </ac:spMkLst>
        </pc:spChg>
        <pc:spChg chg="add mod">
          <ac:chgData name="Andreea-Ioana Gheorghe" userId="d80f6953b2ac7367" providerId="LiveId" clId="{EFEB263C-4622-47B5-964E-B085143CF954}" dt="2024-04-11T17:46:19.002" v="2513" actId="1076"/>
          <ac:spMkLst>
            <pc:docMk/>
            <pc:sldMk cId="1731729618" sldId="280"/>
            <ac:spMk id="8" creationId="{C90A7F2D-5165-E8D1-5368-33ADABAD95E9}"/>
          </ac:spMkLst>
        </pc:spChg>
        <pc:spChg chg="add mod">
          <ac:chgData name="Andreea-Ioana Gheorghe" userId="d80f6953b2ac7367" providerId="LiveId" clId="{EFEB263C-4622-47B5-964E-B085143CF954}" dt="2024-04-11T17:46:32.240" v="2515" actId="1076"/>
          <ac:spMkLst>
            <pc:docMk/>
            <pc:sldMk cId="1731729618" sldId="280"/>
            <ac:spMk id="9" creationId="{BB275C44-A550-D45C-7325-E4B334277000}"/>
          </ac:spMkLst>
        </pc:spChg>
        <pc:spChg chg="add mod">
          <ac:chgData name="Andreea-Ioana Gheorghe" userId="d80f6953b2ac7367" providerId="LiveId" clId="{EFEB263C-4622-47B5-964E-B085143CF954}" dt="2024-04-11T17:46:32.240" v="2515" actId="1076"/>
          <ac:spMkLst>
            <pc:docMk/>
            <pc:sldMk cId="1731729618" sldId="280"/>
            <ac:spMk id="10" creationId="{5D7E654D-9241-59C3-B8FF-D5368CB354F6}"/>
          </ac:spMkLst>
        </pc:spChg>
        <pc:spChg chg="add mod">
          <ac:chgData name="Andreea-Ioana Gheorghe" userId="d80f6953b2ac7367" providerId="LiveId" clId="{EFEB263C-4622-47B5-964E-B085143CF954}" dt="2024-04-11T17:46:32.240" v="2515" actId="1076"/>
          <ac:spMkLst>
            <pc:docMk/>
            <pc:sldMk cId="1731729618" sldId="280"/>
            <ac:spMk id="11" creationId="{2EC10C94-8B4E-A37B-887C-F74D4DCE081E}"/>
          </ac:spMkLst>
        </pc:spChg>
        <pc:spChg chg="add mod">
          <ac:chgData name="Andreea-Ioana Gheorghe" userId="d80f6953b2ac7367" providerId="LiveId" clId="{EFEB263C-4622-47B5-964E-B085143CF954}" dt="2024-04-11T17:46:32.240" v="2515" actId="1076"/>
          <ac:spMkLst>
            <pc:docMk/>
            <pc:sldMk cId="1731729618" sldId="280"/>
            <ac:spMk id="12" creationId="{8BFDA2F0-703F-F73B-47A2-32D4B5A6AA6B}"/>
          </ac:spMkLst>
        </pc:spChg>
        <pc:spChg chg="add mod">
          <ac:chgData name="Andreea-Ioana Gheorghe" userId="d80f6953b2ac7367" providerId="LiveId" clId="{EFEB263C-4622-47B5-964E-B085143CF954}" dt="2024-04-11T17:46:36.367" v="2518" actId="20577"/>
          <ac:spMkLst>
            <pc:docMk/>
            <pc:sldMk cId="1731729618" sldId="280"/>
            <ac:spMk id="14" creationId="{85301673-7866-1799-808B-E49E05EBC3DD}"/>
          </ac:spMkLst>
        </pc:spChg>
        <pc:spChg chg="add mod">
          <ac:chgData name="Andreea-Ioana Gheorghe" userId="d80f6953b2ac7367" providerId="LiveId" clId="{EFEB263C-4622-47B5-964E-B085143CF954}" dt="2024-04-11T17:47:23.131" v="2563" actId="20577"/>
          <ac:spMkLst>
            <pc:docMk/>
            <pc:sldMk cId="1731729618" sldId="280"/>
            <ac:spMk id="15" creationId="{86F59EBA-F8B5-E8BD-9078-43C499F210D9}"/>
          </ac:spMkLst>
        </pc:spChg>
        <pc:picChg chg="add mod">
          <ac:chgData name="Andreea-Ioana Gheorghe" userId="d80f6953b2ac7367" providerId="LiveId" clId="{EFEB263C-4622-47B5-964E-B085143CF954}" dt="2024-04-11T17:45:08.423" v="2510" actId="1076"/>
          <ac:picMkLst>
            <pc:docMk/>
            <pc:sldMk cId="1731729618" sldId="280"/>
            <ac:picMk id="3" creationId="{6F49C052-C4A8-52E0-8740-6A9219219477}"/>
          </ac:picMkLst>
        </pc:picChg>
        <pc:picChg chg="add mod">
          <ac:chgData name="Andreea-Ioana Gheorghe" userId="d80f6953b2ac7367" providerId="LiveId" clId="{EFEB263C-4622-47B5-964E-B085143CF954}" dt="2024-04-11T17:48:21.103" v="2565" actId="1076"/>
          <ac:picMkLst>
            <pc:docMk/>
            <pc:sldMk cId="1731729618" sldId="280"/>
            <ac:picMk id="16" creationId="{8768B812-4313-4ED2-9F94-A0C3685DB672}"/>
          </ac:picMkLst>
        </pc:picChg>
        <pc:cxnChg chg="add mod">
          <ac:chgData name="Andreea-Ioana Gheorghe" userId="d80f6953b2ac7367" providerId="LiveId" clId="{EFEB263C-4622-47B5-964E-B085143CF954}" dt="2024-04-11T17:46:19.002" v="2513" actId="1076"/>
          <ac:cxnSpMkLst>
            <pc:docMk/>
            <pc:sldMk cId="1731729618" sldId="280"/>
            <ac:cxnSpMk id="7" creationId="{219C7D2F-8984-B72B-DC5B-731AD5F1BBA8}"/>
          </ac:cxnSpMkLst>
        </pc:cxnChg>
        <pc:cxnChg chg="add mod">
          <ac:chgData name="Andreea-Ioana Gheorghe" userId="d80f6953b2ac7367" providerId="LiveId" clId="{EFEB263C-4622-47B5-964E-B085143CF954}" dt="2024-04-11T17:46:32.240" v="2515" actId="1076"/>
          <ac:cxnSpMkLst>
            <pc:docMk/>
            <pc:sldMk cId="1731729618" sldId="280"/>
            <ac:cxnSpMk id="13" creationId="{B49BA9EE-3C9E-F355-5496-2A5809F43784}"/>
          </ac:cxnSpMkLst>
        </pc:cxnChg>
      </pc:sldChg>
      <pc:sldChg chg="addSp modSp add mod">
        <pc:chgData name="Andreea-Ioana Gheorghe" userId="d80f6953b2ac7367" providerId="LiveId" clId="{EFEB263C-4622-47B5-964E-B085143CF954}" dt="2024-04-11T18:25:42.831" v="2770" actId="404"/>
        <pc:sldMkLst>
          <pc:docMk/>
          <pc:sldMk cId="4194037382" sldId="281"/>
        </pc:sldMkLst>
        <pc:spChg chg="add mod">
          <ac:chgData name="Andreea-Ioana Gheorghe" userId="d80f6953b2ac7367" providerId="LiveId" clId="{EFEB263C-4622-47B5-964E-B085143CF954}" dt="2024-04-11T18:18:17.254" v="2603" actId="208"/>
          <ac:spMkLst>
            <pc:docMk/>
            <pc:sldMk cId="4194037382" sldId="281"/>
            <ac:spMk id="6" creationId="{58DC52C9-6DD8-A5E2-2813-E87754CED0F4}"/>
          </ac:spMkLst>
        </pc:spChg>
        <pc:spChg chg="add mod">
          <ac:chgData name="Andreea-Ioana Gheorghe" userId="d80f6953b2ac7367" providerId="LiveId" clId="{EFEB263C-4622-47B5-964E-B085143CF954}" dt="2024-04-11T18:18:36.652" v="2606" actId="1076"/>
          <ac:spMkLst>
            <pc:docMk/>
            <pc:sldMk cId="4194037382" sldId="281"/>
            <ac:spMk id="7" creationId="{056179F9-816B-FB1F-3E96-1612791F569B}"/>
          </ac:spMkLst>
        </pc:spChg>
        <pc:spChg chg="add mod">
          <ac:chgData name="Andreea-Ioana Gheorghe" userId="d80f6953b2ac7367" providerId="LiveId" clId="{EFEB263C-4622-47B5-964E-B085143CF954}" dt="2024-04-11T18:19:50.400" v="2614" actId="1076"/>
          <ac:spMkLst>
            <pc:docMk/>
            <pc:sldMk cId="4194037382" sldId="281"/>
            <ac:spMk id="10" creationId="{45B620F6-45CA-0C0D-0989-DC59E46AE9B2}"/>
          </ac:spMkLst>
        </pc:spChg>
        <pc:spChg chg="add mod">
          <ac:chgData name="Andreea-Ioana Gheorghe" userId="d80f6953b2ac7367" providerId="LiveId" clId="{EFEB263C-4622-47B5-964E-B085143CF954}" dt="2024-04-11T18:25:42.831" v="2770" actId="404"/>
          <ac:spMkLst>
            <pc:docMk/>
            <pc:sldMk cId="4194037382" sldId="281"/>
            <ac:spMk id="11" creationId="{1FF95B9A-D94E-873D-F520-DADC725B4567}"/>
          </ac:spMkLst>
        </pc:spChg>
        <pc:spChg chg="add mod">
          <ac:chgData name="Andreea-Ioana Gheorghe" userId="d80f6953b2ac7367" providerId="LiveId" clId="{EFEB263C-4622-47B5-964E-B085143CF954}" dt="2024-04-11T18:24:03.628" v="2746" actId="313"/>
          <ac:spMkLst>
            <pc:docMk/>
            <pc:sldMk cId="4194037382" sldId="281"/>
            <ac:spMk id="12" creationId="{DC5C23D5-627A-1F69-BF4F-7991F0EE81B0}"/>
          </ac:spMkLst>
        </pc:spChg>
        <pc:picChg chg="add mod">
          <ac:chgData name="Andreea-Ioana Gheorghe" userId="d80f6953b2ac7367" providerId="LiveId" clId="{EFEB263C-4622-47B5-964E-B085143CF954}" dt="2024-04-11T18:17:50.206" v="2598" actId="1076"/>
          <ac:picMkLst>
            <pc:docMk/>
            <pc:sldMk cId="4194037382" sldId="281"/>
            <ac:picMk id="3" creationId="{6829F9D8-F31C-9DF1-8E75-E2A29B11A15C}"/>
          </ac:picMkLst>
        </pc:picChg>
        <pc:cxnChg chg="add mod">
          <ac:chgData name="Andreea-Ioana Gheorghe" userId="d80f6953b2ac7367" providerId="LiveId" clId="{EFEB263C-4622-47B5-964E-B085143CF954}" dt="2024-04-11T18:19:27.574" v="2611" actId="1076"/>
          <ac:cxnSpMkLst>
            <pc:docMk/>
            <pc:sldMk cId="4194037382" sldId="281"/>
            <ac:cxnSpMk id="5" creationId="{4A37001C-D120-282D-999D-713AB43DD8C6}"/>
          </ac:cxnSpMkLst>
        </pc:cxnChg>
        <pc:cxnChg chg="add mod">
          <ac:chgData name="Andreea-Ioana Gheorghe" userId="d80f6953b2ac7367" providerId="LiveId" clId="{EFEB263C-4622-47B5-964E-B085143CF954}" dt="2024-04-11T18:19:06.493" v="2610" actId="1076"/>
          <ac:cxnSpMkLst>
            <pc:docMk/>
            <pc:sldMk cId="4194037382" sldId="281"/>
            <ac:cxnSpMk id="9" creationId="{A054D577-6F7C-893F-9599-8D04428653A2}"/>
          </ac:cxnSpMkLst>
        </pc:cxnChg>
      </pc:sldChg>
      <pc:sldChg chg="addSp delSp modSp add mod">
        <pc:chgData name="Andreea-Ioana Gheorghe" userId="d80f6953b2ac7367" providerId="LiveId" clId="{EFEB263C-4622-47B5-964E-B085143CF954}" dt="2024-04-11T18:30:52.143" v="2873" actId="1076"/>
        <pc:sldMkLst>
          <pc:docMk/>
          <pc:sldMk cId="4032535374" sldId="282"/>
        </pc:sldMkLst>
        <pc:spChg chg="add del mod">
          <ac:chgData name="Andreea-Ioana Gheorghe" userId="d80f6953b2ac7367" providerId="LiveId" clId="{EFEB263C-4622-47B5-964E-B085143CF954}" dt="2024-04-11T18:28:50.385" v="2857" actId="478"/>
          <ac:spMkLst>
            <pc:docMk/>
            <pc:sldMk cId="4032535374" sldId="282"/>
            <ac:spMk id="6" creationId="{2FF9FB50-E7AC-430D-7349-AAD3EB6327EB}"/>
          </ac:spMkLst>
        </pc:spChg>
        <pc:spChg chg="add mod">
          <ac:chgData name="Andreea-Ioana Gheorghe" userId="d80f6953b2ac7367" providerId="LiveId" clId="{EFEB263C-4622-47B5-964E-B085143CF954}" dt="2024-04-11T18:29:44.332" v="2861" actId="208"/>
          <ac:spMkLst>
            <pc:docMk/>
            <pc:sldMk cId="4032535374" sldId="282"/>
            <ac:spMk id="10" creationId="{A55B36D3-D4B0-5C3C-856D-FA10BF9BB283}"/>
          </ac:spMkLst>
        </pc:spChg>
        <pc:spChg chg="add mod">
          <ac:chgData name="Andreea-Ioana Gheorghe" userId="d80f6953b2ac7367" providerId="LiveId" clId="{EFEB263C-4622-47B5-964E-B085143CF954}" dt="2024-04-11T18:29:57.214" v="2863" actId="1076"/>
          <ac:spMkLst>
            <pc:docMk/>
            <pc:sldMk cId="4032535374" sldId="282"/>
            <ac:spMk id="11" creationId="{AA3E68BC-8A70-55A1-D212-99646CB9277E}"/>
          </ac:spMkLst>
        </pc:spChg>
        <pc:spChg chg="add mod">
          <ac:chgData name="Andreea-Ioana Gheorghe" userId="d80f6953b2ac7367" providerId="LiveId" clId="{EFEB263C-4622-47B5-964E-B085143CF954}" dt="2024-04-11T18:30:06.954" v="2866" actId="1076"/>
          <ac:spMkLst>
            <pc:docMk/>
            <pc:sldMk cId="4032535374" sldId="282"/>
            <ac:spMk id="12" creationId="{0863E4DC-E0F5-B777-BB01-AEEF5897FD1E}"/>
          </ac:spMkLst>
        </pc:spChg>
        <pc:spChg chg="add mod">
          <ac:chgData name="Andreea-Ioana Gheorghe" userId="d80f6953b2ac7367" providerId="LiveId" clId="{EFEB263C-4622-47B5-964E-B085143CF954}" dt="2024-04-11T18:30:14.541" v="2868" actId="20577"/>
          <ac:spMkLst>
            <pc:docMk/>
            <pc:sldMk cId="4032535374" sldId="282"/>
            <ac:spMk id="13" creationId="{D9C221F7-086C-D238-A98D-715A927920EF}"/>
          </ac:spMkLst>
        </pc:spChg>
        <pc:spChg chg="add mod">
          <ac:chgData name="Andreea-Ioana Gheorghe" userId="d80f6953b2ac7367" providerId="LiveId" clId="{EFEB263C-4622-47B5-964E-B085143CF954}" dt="2024-04-11T18:30:41.523" v="2870" actId="1076"/>
          <ac:spMkLst>
            <pc:docMk/>
            <pc:sldMk cId="4032535374" sldId="282"/>
            <ac:spMk id="14" creationId="{A65FE3B6-8059-9061-F0DD-F4C8D1AD0184}"/>
          </ac:spMkLst>
        </pc:spChg>
        <pc:spChg chg="add mod">
          <ac:chgData name="Andreea-Ioana Gheorghe" userId="d80f6953b2ac7367" providerId="LiveId" clId="{EFEB263C-4622-47B5-964E-B085143CF954}" dt="2024-04-11T18:30:52.143" v="2873" actId="1076"/>
          <ac:spMkLst>
            <pc:docMk/>
            <pc:sldMk cId="4032535374" sldId="282"/>
            <ac:spMk id="15" creationId="{A09976C0-1E5E-FBD1-DBA0-484E420AA817}"/>
          </ac:spMkLst>
        </pc:spChg>
        <pc:picChg chg="add mod">
          <ac:chgData name="Andreea-Ioana Gheorghe" userId="d80f6953b2ac7367" providerId="LiveId" clId="{EFEB263C-4622-47B5-964E-B085143CF954}" dt="2024-04-11T18:26:54.969" v="2773" actId="1076"/>
          <ac:picMkLst>
            <pc:docMk/>
            <pc:sldMk cId="4032535374" sldId="282"/>
            <ac:picMk id="3" creationId="{23E91CD5-286D-4E49-1446-6250BF67FD13}"/>
          </ac:picMkLst>
        </pc:picChg>
        <pc:picChg chg="add del mod">
          <ac:chgData name="Andreea-Ioana Gheorghe" userId="d80f6953b2ac7367" providerId="LiveId" clId="{EFEB263C-4622-47B5-964E-B085143CF954}" dt="2024-04-11T18:28:44.050" v="2855" actId="478"/>
          <ac:picMkLst>
            <pc:docMk/>
            <pc:sldMk cId="4032535374" sldId="282"/>
            <ac:picMk id="5" creationId="{39A2B775-2063-29E3-3C9E-EF3CCE08D029}"/>
          </ac:picMkLst>
        </pc:picChg>
        <pc:inkChg chg="add del">
          <ac:chgData name="Andreea-Ioana Gheorghe" userId="d80f6953b2ac7367" providerId="LiveId" clId="{EFEB263C-4622-47B5-964E-B085143CF954}" dt="2024-04-11T18:28:46.210" v="2856" actId="478"/>
          <ac:inkMkLst>
            <pc:docMk/>
            <pc:sldMk cId="4032535374" sldId="282"/>
            <ac:inkMk id="7" creationId="{1E761CDB-6435-32AA-B732-B370CE3407E1}"/>
          </ac:inkMkLst>
        </pc:inkChg>
        <pc:cxnChg chg="add mod">
          <ac:chgData name="Andreea-Ioana Gheorghe" userId="d80f6953b2ac7367" providerId="LiveId" clId="{EFEB263C-4622-47B5-964E-B085143CF954}" dt="2024-04-11T18:29:18.038" v="2859" actId="208"/>
          <ac:cxnSpMkLst>
            <pc:docMk/>
            <pc:sldMk cId="4032535374" sldId="282"/>
            <ac:cxnSpMk id="9" creationId="{F2859828-73B4-F52C-F376-3FB4A9A52425}"/>
          </ac:cxnSpMkLst>
        </pc:cxnChg>
      </pc:sldChg>
      <pc:sldChg chg="addSp modSp add mod">
        <pc:chgData name="Andreea-Ioana Gheorghe" userId="d80f6953b2ac7367" providerId="LiveId" clId="{EFEB263C-4622-47B5-964E-B085143CF954}" dt="2024-04-11T18:32:34.698" v="2949" actId="20577"/>
        <pc:sldMkLst>
          <pc:docMk/>
          <pc:sldMk cId="1242628194" sldId="283"/>
        </pc:sldMkLst>
        <pc:spChg chg="add mod">
          <ac:chgData name="Andreea-Ioana Gheorghe" userId="d80f6953b2ac7367" providerId="LiveId" clId="{EFEB263C-4622-47B5-964E-B085143CF954}" dt="2024-04-11T18:32:34.698" v="2949" actId="20577"/>
          <ac:spMkLst>
            <pc:docMk/>
            <pc:sldMk cId="1242628194" sldId="283"/>
            <ac:spMk id="6" creationId="{3C38291E-098D-72A1-B484-36869B8B79EF}"/>
          </ac:spMkLst>
        </pc:spChg>
        <pc:picChg chg="add mod">
          <ac:chgData name="Andreea-Ioana Gheorghe" userId="d80f6953b2ac7367" providerId="LiveId" clId="{EFEB263C-4622-47B5-964E-B085143CF954}" dt="2024-04-11T18:31:30.796" v="2876" actId="1076"/>
          <ac:picMkLst>
            <pc:docMk/>
            <pc:sldMk cId="1242628194" sldId="283"/>
            <ac:picMk id="3" creationId="{307FA5BB-628E-5418-9C7E-1618D64651A8}"/>
          </ac:picMkLst>
        </pc:picChg>
        <pc:picChg chg="add mod">
          <ac:chgData name="Andreea-Ioana Gheorghe" userId="d80f6953b2ac7367" providerId="LiveId" clId="{EFEB263C-4622-47B5-964E-B085143CF954}" dt="2024-04-11T18:32:12.777" v="2880" actId="1076"/>
          <ac:picMkLst>
            <pc:docMk/>
            <pc:sldMk cId="1242628194" sldId="283"/>
            <ac:picMk id="5" creationId="{47065A44-759F-89E6-712C-F255F5632EF2}"/>
          </ac:picMkLst>
        </pc:picChg>
      </pc:sldChg>
      <pc:sldChg chg="addSp modSp add mod">
        <pc:chgData name="Andreea-Ioana Gheorghe" userId="d80f6953b2ac7367" providerId="LiveId" clId="{EFEB263C-4622-47B5-964E-B085143CF954}" dt="2024-04-11T18:35:36.864" v="3119" actId="9405"/>
        <pc:sldMkLst>
          <pc:docMk/>
          <pc:sldMk cId="350253160" sldId="284"/>
        </pc:sldMkLst>
        <pc:spChg chg="add mod">
          <ac:chgData name="Andreea-Ioana Gheorghe" userId="d80f6953b2ac7367" providerId="LiveId" clId="{EFEB263C-4622-47B5-964E-B085143CF954}" dt="2024-04-11T18:35:14.456" v="3116" actId="20577"/>
          <ac:spMkLst>
            <pc:docMk/>
            <pc:sldMk cId="350253160" sldId="284"/>
            <ac:spMk id="4" creationId="{B7AFE69C-142C-E8B0-1615-8E7E649B52DC}"/>
          </ac:spMkLst>
        </pc:spChg>
        <pc:picChg chg="add mod">
          <ac:chgData name="Andreea-Ioana Gheorghe" userId="d80f6953b2ac7367" providerId="LiveId" clId="{EFEB263C-4622-47B5-964E-B085143CF954}" dt="2024-04-11T18:33:10.819" v="2952" actId="1076"/>
          <ac:picMkLst>
            <pc:docMk/>
            <pc:sldMk cId="350253160" sldId="284"/>
            <ac:picMk id="3" creationId="{CB7B9D54-DEF3-39DC-16D9-8440CADFF724}"/>
          </ac:picMkLst>
        </pc:picChg>
        <pc:inkChg chg="add">
          <ac:chgData name="Andreea-Ioana Gheorghe" userId="d80f6953b2ac7367" providerId="LiveId" clId="{EFEB263C-4622-47B5-964E-B085143CF954}" dt="2024-04-11T18:35:26.975" v="3117" actId="9405"/>
          <ac:inkMkLst>
            <pc:docMk/>
            <pc:sldMk cId="350253160" sldId="284"/>
            <ac:inkMk id="5" creationId="{50AA08D2-F579-E853-FF57-4E3FA30271E0}"/>
          </ac:inkMkLst>
        </pc:inkChg>
        <pc:inkChg chg="add">
          <ac:chgData name="Andreea-Ioana Gheorghe" userId="d80f6953b2ac7367" providerId="LiveId" clId="{EFEB263C-4622-47B5-964E-B085143CF954}" dt="2024-04-11T18:35:31.748" v="3118" actId="9405"/>
          <ac:inkMkLst>
            <pc:docMk/>
            <pc:sldMk cId="350253160" sldId="284"/>
            <ac:inkMk id="6" creationId="{A2995F94-D6D7-2E1C-7035-D221A38F1D5F}"/>
          </ac:inkMkLst>
        </pc:inkChg>
        <pc:inkChg chg="add">
          <ac:chgData name="Andreea-Ioana Gheorghe" userId="d80f6953b2ac7367" providerId="LiveId" clId="{EFEB263C-4622-47B5-964E-B085143CF954}" dt="2024-04-11T18:35:36.864" v="3119" actId="9405"/>
          <ac:inkMkLst>
            <pc:docMk/>
            <pc:sldMk cId="350253160" sldId="284"/>
            <ac:inkMk id="7" creationId="{76D636BC-9E26-8463-2467-F1ABD9BF621E}"/>
          </ac:inkMkLst>
        </pc:inkChg>
      </pc:sldChg>
      <pc:sldChg chg="addSp modSp add mod">
        <pc:chgData name="Andreea-Ioana Gheorghe" userId="d80f6953b2ac7367" providerId="LiveId" clId="{EFEB263C-4622-47B5-964E-B085143CF954}" dt="2024-04-11T18:37:29.869" v="3246" actId="20577"/>
        <pc:sldMkLst>
          <pc:docMk/>
          <pc:sldMk cId="1534701812" sldId="285"/>
        </pc:sldMkLst>
        <pc:spChg chg="add mod">
          <ac:chgData name="Andreea-Ioana Gheorghe" userId="d80f6953b2ac7367" providerId="LiveId" clId="{EFEB263C-4622-47B5-964E-B085143CF954}" dt="2024-04-11T18:37:29.869" v="3246" actId="20577"/>
          <ac:spMkLst>
            <pc:docMk/>
            <pc:sldMk cId="1534701812" sldId="285"/>
            <ac:spMk id="4" creationId="{06CCEAD6-E09F-1B20-0F52-7EB360B5F2B5}"/>
          </ac:spMkLst>
        </pc:spChg>
        <pc:picChg chg="add mod">
          <ac:chgData name="Andreea-Ioana Gheorghe" userId="d80f6953b2ac7367" providerId="LiveId" clId="{EFEB263C-4622-47B5-964E-B085143CF954}" dt="2024-04-11T18:36:08.901" v="3122" actId="1076"/>
          <ac:picMkLst>
            <pc:docMk/>
            <pc:sldMk cId="1534701812" sldId="285"/>
            <ac:picMk id="3" creationId="{B37D158E-6C5D-7407-C93A-AC63AA4BFEDA}"/>
          </ac:picMkLst>
        </pc:picChg>
      </pc:sldChg>
      <pc:sldChg chg="addSp modSp add mod">
        <pc:chgData name="Andreea-Ioana Gheorghe" userId="d80f6953b2ac7367" providerId="LiveId" clId="{EFEB263C-4622-47B5-964E-B085143CF954}" dt="2024-04-11T18:45:07.666" v="3495" actId="20577"/>
        <pc:sldMkLst>
          <pc:docMk/>
          <pc:sldMk cId="2970173268" sldId="286"/>
        </pc:sldMkLst>
        <pc:spChg chg="add mod">
          <ac:chgData name="Andreea-Ioana Gheorghe" userId="d80f6953b2ac7367" providerId="LiveId" clId="{EFEB263C-4622-47B5-964E-B085143CF954}" dt="2024-04-11T18:39:49.708" v="3256" actId="207"/>
          <ac:spMkLst>
            <pc:docMk/>
            <pc:sldMk cId="2970173268" sldId="286"/>
            <ac:spMk id="4" creationId="{595B1066-67DB-7379-E1D7-3804BADBC934}"/>
          </ac:spMkLst>
        </pc:spChg>
        <pc:spChg chg="add mod">
          <ac:chgData name="Andreea-Ioana Gheorghe" userId="d80f6953b2ac7367" providerId="LiveId" clId="{EFEB263C-4622-47B5-964E-B085143CF954}" dt="2024-04-11T18:40:11.998" v="3258" actId="1076"/>
          <ac:spMkLst>
            <pc:docMk/>
            <pc:sldMk cId="2970173268" sldId="286"/>
            <ac:spMk id="5" creationId="{A6184A49-3852-4CFD-BE1A-67FCD4F7B567}"/>
          </ac:spMkLst>
        </pc:spChg>
        <pc:spChg chg="add mod">
          <ac:chgData name="Andreea-Ioana Gheorghe" userId="d80f6953b2ac7367" providerId="LiveId" clId="{EFEB263C-4622-47B5-964E-B085143CF954}" dt="2024-04-11T18:40:47.363" v="3263" actId="1076"/>
          <ac:spMkLst>
            <pc:docMk/>
            <pc:sldMk cId="2970173268" sldId="286"/>
            <ac:spMk id="8" creationId="{8CA64BBA-760B-18DC-4EFF-730E47642C58}"/>
          </ac:spMkLst>
        </pc:spChg>
        <pc:spChg chg="add mod">
          <ac:chgData name="Andreea-Ioana Gheorghe" userId="d80f6953b2ac7367" providerId="LiveId" clId="{EFEB263C-4622-47B5-964E-B085143CF954}" dt="2024-04-11T18:40:56.779" v="3265" actId="20577"/>
          <ac:spMkLst>
            <pc:docMk/>
            <pc:sldMk cId="2970173268" sldId="286"/>
            <ac:spMk id="9" creationId="{9E878914-CA11-093F-D000-776D7229F4D2}"/>
          </ac:spMkLst>
        </pc:spChg>
        <pc:spChg chg="add mod">
          <ac:chgData name="Andreea-Ioana Gheorghe" userId="d80f6953b2ac7367" providerId="LiveId" clId="{EFEB263C-4622-47B5-964E-B085143CF954}" dt="2024-04-11T18:41:27.123" v="3270" actId="1076"/>
          <ac:spMkLst>
            <pc:docMk/>
            <pc:sldMk cId="2970173268" sldId="286"/>
            <ac:spMk id="10" creationId="{67C21135-32F1-4253-35C1-2D3AE17B7793}"/>
          </ac:spMkLst>
        </pc:spChg>
        <pc:spChg chg="add mod">
          <ac:chgData name="Andreea-Ioana Gheorghe" userId="d80f6953b2ac7367" providerId="LiveId" clId="{EFEB263C-4622-47B5-964E-B085143CF954}" dt="2024-04-11T18:45:07.666" v="3495" actId="20577"/>
          <ac:spMkLst>
            <pc:docMk/>
            <pc:sldMk cId="2970173268" sldId="286"/>
            <ac:spMk id="11" creationId="{162330AD-501C-15D0-CCC4-9216C43AEE65}"/>
          </ac:spMkLst>
        </pc:spChg>
        <pc:picChg chg="add mod">
          <ac:chgData name="Andreea-Ioana Gheorghe" userId="d80f6953b2ac7367" providerId="LiveId" clId="{EFEB263C-4622-47B5-964E-B085143CF954}" dt="2024-04-11T18:37:57.893" v="3249" actId="1076"/>
          <ac:picMkLst>
            <pc:docMk/>
            <pc:sldMk cId="2970173268" sldId="286"/>
            <ac:picMk id="3" creationId="{27960E27-5094-023B-330B-55AE5AE98F10}"/>
          </ac:picMkLst>
        </pc:picChg>
        <pc:cxnChg chg="add mod">
          <ac:chgData name="Andreea-Ioana Gheorghe" userId="d80f6953b2ac7367" providerId="LiveId" clId="{EFEB263C-4622-47B5-964E-B085143CF954}" dt="2024-04-11T18:40:35.635" v="3261" actId="693"/>
          <ac:cxnSpMkLst>
            <pc:docMk/>
            <pc:sldMk cId="2970173268" sldId="286"/>
            <ac:cxnSpMk id="7" creationId="{CA72B75F-0470-4F02-62E8-C8B92A432339}"/>
          </ac:cxnSpMkLst>
        </pc:cxnChg>
      </pc:sldChg>
      <pc:sldChg chg="addSp delSp modSp add mod">
        <pc:chgData name="Andreea-Ioana Gheorghe" userId="d80f6953b2ac7367" providerId="LiveId" clId="{EFEB263C-4622-47B5-964E-B085143CF954}" dt="2024-04-11T18:49:04.352" v="3590" actId="20577"/>
        <pc:sldMkLst>
          <pc:docMk/>
          <pc:sldMk cId="3642978965" sldId="287"/>
        </pc:sldMkLst>
        <pc:spChg chg="add mod">
          <ac:chgData name="Andreea-Ioana Gheorghe" userId="d80f6953b2ac7367" providerId="LiveId" clId="{EFEB263C-4622-47B5-964E-B085143CF954}" dt="2024-04-11T18:46:18.153" v="3577" actId="20577"/>
          <ac:spMkLst>
            <pc:docMk/>
            <pc:sldMk cId="3642978965" sldId="287"/>
            <ac:spMk id="4" creationId="{F8F797A1-5801-A9A0-9589-0269FFBA4872}"/>
          </ac:spMkLst>
        </pc:spChg>
        <pc:spChg chg="add mod">
          <ac:chgData name="Andreea-Ioana Gheorghe" userId="d80f6953b2ac7367" providerId="LiveId" clId="{EFEB263C-4622-47B5-964E-B085143CF954}" dt="2024-04-11T18:48:28.122" v="3580"/>
          <ac:spMkLst>
            <pc:docMk/>
            <pc:sldMk cId="3642978965" sldId="287"/>
            <ac:spMk id="6" creationId="{9603C547-3B2E-1592-842F-1149101AA1D4}"/>
          </ac:spMkLst>
        </pc:spChg>
        <pc:spChg chg="add mod">
          <ac:chgData name="Andreea-Ioana Gheorghe" userId="d80f6953b2ac7367" providerId="LiveId" clId="{EFEB263C-4622-47B5-964E-B085143CF954}" dt="2024-04-11T18:48:28.122" v="3580"/>
          <ac:spMkLst>
            <pc:docMk/>
            <pc:sldMk cId="3642978965" sldId="287"/>
            <ac:spMk id="11" creationId="{BCBE2025-DDB4-1CCC-EFFC-1FC3FE8C8C90}"/>
          </ac:spMkLst>
        </pc:spChg>
        <pc:spChg chg="add mod">
          <ac:chgData name="Andreea-Ioana Gheorghe" userId="d80f6953b2ac7367" providerId="LiveId" clId="{EFEB263C-4622-47B5-964E-B085143CF954}" dt="2024-04-11T18:49:04.352" v="3590" actId="20577"/>
          <ac:spMkLst>
            <pc:docMk/>
            <pc:sldMk cId="3642978965" sldId="287"/>
            <ac:spMk id="13" creationId="{7EF711C6-D58D-6E0F-1DA8-0BF23122EB22}"/>
          </ac:spMkLst>
        </pc:spChg>
        <pc:picChg chg="add mod">
          <ac:chgData name="Andreea-Ioana Gheorghe" userId="d80f6953b2ac7367" providerId="LiveId" clId="{EFEB263C-4622-47B5-964E-B085143CF954}" dt="2024-04-11T18:45:36.507" v="3498" actId="1076"/>
          <ac:picMkLst>
            <pc:docMk/>
            <pc:sldMk cId="3642978965" sldId="287"/>
            <ac:picMk id="3" creationId="{365F9D11-EF5F-8F84-59C7-890705BBD5E9}"/>
          </ac:picMkLst>
        </pc:picChg>
        <pc:picChg chg="add del mod">
          <ac:chgData name="Andreea-Ioana Gheorghe" userId="d80f6953b2ac7367" providerId="LiveId" clId="{EFEB263C-4622-47B5-964E-B085143CF954}" dt="2024-04-11T18:47:58.088" v="3579" actId="478"/>
          <ac:picMkLst>
            <pc:docMk/>
            <pc:sldMk cId="3642978965" sldId="287"/>
            <ac:picMk id="5" creationId="{19F8ABDF-7E89-7A6B-ECC5-41B20CE9721D}"/>
          </ac:picMkLst>
        </pc:picChg>
        <pc:inkChg chg="add mod">
          <ac:chgData name="Andreea-Ioana Gheorghe" userId="d80f6953b2ac7367" providerId="LiveId" clId="{EFEB263C-4622-47B5-964E-B085143CF954}" dt="2024-04-11T18:48:28.122" v="3580"/>
          <ac:inkMkLst>
            <pc:docMk/>
            <pc:sldMk cId="3642978965" sldId="287"/>
            <ac:inkMk id="12" creationId="{E220AD86-3C99-0FA0-8B2B-0D9FBEF7E54E}"/>
          </ac:inkMkLst>
        </pc:inkChg>
        <pc:cxnChg chg="add mod">
          <ac:chgData name="Andreea-Ioana Gheorghe" userId="d80f6953b2ac7367" providerId="LiveId" clId="{EFEB263C-4622-47B5-964E-B085143CF954}" dt="2024-04-11T18:48:28.122" v="3580"/>
          <ac:cxnSpMkLst>
            <pc:docMk/>
            <pc:sldMk cId="3642978965" sldId="287"/>
            <ac:cxnSpMk id="7" creationId="{297B84CB-E6B6-A0A1-0F59-D879E52293BB}"/>
          </ac:cxnSpMkLst>
        </pc:cxnChg>
        <pc:cxnChg chg="add mod">
          <ac:chgData name="Andreea-Ioana Gheorghe" userId="d80f6953b2ac7367" providerId="LiveId" clId="{EFEB263C-4622-47B5-964E-B085143CF954}" dt="2024-04-11T18:48:28.122" v="3580"/>
          <ac:cxnSpMkLst>
            <pc:docMk/>
            <pc:sldMk cId="3642978965" sldId="287"/>
            <ac:cxnSpMk id="8" creationId="{09107E58-1E19-61E1-E510-4932A82D3E11}"/>
          </ac:cxnSpMkLst>
        </pc:cxnChg>
        <pc:cxnChg chg="add mod">
          <ac:chgData name="Andreea-Ioana Gheorghe" userId="d80f6953b2ac7367" providerId="LiveId" clId="{EFEB263C-4622-47B5-964E-B085143CF954}" dt="2024-04-11T18:48:28.122" v="3580"/>
          <ac:cxnSpMkLst>
            <pc:docMk/>
            <pc:sldMk cId="3642978965" sldId="287"/>
            <ac:cxnSpMk id="9" creationId="{1137DA18-A9F7-37F6-8245-C35711786490}"/>
          </ac:cxnSpMkLst>
        </pc:cxnChg>
        <pc:cxnChg chg="add mod">
          <ac:chgData name="Andreea-Ioana Gheorghe" userId="d80f6953b2ac7367" providerId="LiveId" clId="{EFEB263C-4622-47B5-964E-B085143CF954}" dt="2024-04-11T18:48:28.122" v="3580"/>
          <ac:cxnSpMkLst>
            <pc:docMk/>
            <pc:sldMk cId="3642978965" sldId="287"/>
            <ac:cxnSpMk id="10" creationId="{351D2EEA-5209-1FC8-256B-FE29A38F47A1}"/>
          </ac:cxnSpMkLst>
        </pc:cxnChg>
      </pc:sldChg>
      <pc:sldChg chg="addSp modSp add mod">
        <pc:chgData name="Andreea-Ioana Gheorghe" userId="d80f6953b2ac7367" providerId="LiveId" clId="{EFEB263C-4622-47B5-964E-B085143CF954}" dt="2024-04-11T18:54:34.710" v="3634" actId="1076"/>
        <pc:sldMkLst>
          <pc:docMk/>
          <pc:sldMk cId="3510510249" sldId="288"/>
        </pc:sldMkLst>
        <pc:spChg chg="add mod">
          <ac:chgData name="Andreea-Ioana Gheorghe" userId="d80f6953b2ac7367" providerId="LiveId" clId="{EFEB263C-4622-47B5-964E-B085143CF954}" dt="2024-04-11T18:51:49.830" v="3611" actId="14100"/>
          <ac:spMkLst>
            <pc:docMk/>
            <pc:sldMk cId="3510510249" sldId="288"/>
            <ac:spMk id="4" creationId="{629113FC-4D6F-4176-8BEE-8F7C15DFC920}"/>
          </ac:spMkLst>
        </pc:spChg>
        <pc:spChg chg="add mod">
          <ac:chgData name="Andreea-Ioana Gheorghe" userId="d80f6953b2ac7367" providerId="LiveId" clId="{EFEB263C-4622-47B5-964E-B085143CF954}" dt="2024-04-11T18:52:37.884" v="3622" actId="1076"/>
          <ac:spMkLst>
            <pc:docMk/>
            <pc:sldMk cId="3510510249" sldId="288"/>
            <ac:spMk id="24" creationId="{E95E92EF-C3F5-14DA-40A9-CB0310E68070}"/>
          </ac:spMkLst>
        </pc:spChg>
        <pc:spChg chg="add mod">
          <ac:chgData name="Andreea-Ioana Gheorghe" userId="d80f6953b2ac7367" providerId="LiveId" clId="{EFEB263C-4622-47B5-964E-B085143CF954}" dt="2024-04-11T18:52:50.431" v="3625" actId="1076"/>
          <ac:spMkLst>
            <pc:docMk/>
            <pc:sldMk cId="3510510249" sldId="288"/>
            <ac:spMk id="25" creationId="{84DE093A-0ABE-9AE2-155C-42F5A5B28AD0}"/>
          </ac:spMkLst>
        </pc:spChg>
        <pc:spChg chg="add mod">
          <ac:chgData name="Andreea-Ioana Gheorghe" userId="d80f6953b2ac7367" providerId="LiveId" clId="{EFEB263C-4622-47B5-964E-B085143CF954}" dt="2024-04-11T18:53:06.290" v="3629" actId="1076"/>
          <ac:spMkLst>
            <pc:docMk/>
            <pc:sldMk cId="3510510249" sldId="288"/>
            <ac:spMk id="26" creationId="{78230E5A-5F84-9EE2-DFF3-16F562A17455}"/>
          </ac:spMkLst>
        </pc:spChg>
        <pc:spChg chg="add mod">
          <ac:chgData name="Andreea-Ioana Gheorghe" userId="d80f6953b2ac7367" providerId="LiveId" clId="{EFEB263C-4622-47B5-964E-B085143CF954}" dt="2024-04-11T18:53:15.761" v="3631" actId="20577"/>
          <ac:spMkLst>
            <pc:docMk/>
            <pc:sldMk cId="3510510249" sldId="288"/>
            <ac:spMk id="27" creationId="{70542AFE-9D77-2287-D68D-CFA6DC7906D2}"/>
          </ac:spMkLst>
        </pc:spChg>
        <pc:picChg chg="add mod">
          <ac:chgData name="Andreea-Ioana Gheorghe" userId="d80f6953b2ac7367" providerId="LiveId" clId="{EFEB263C-4622-47B5-964E-B085143CF954}" dt="2024-04-11T18:50:06.156" v="3594" actId="1076"/>
          <ac:picMkLst>
            <pc:docMk/>
            <pc:sldMk cId="3510510249" sldId="288"/>
            <ac:picMk id="3" creationId="{57059152-1D6C-3AED-554E-8C8EDAFC4FEB}"/>
          </ac:picMkLst>
        </pc:picChg>
        <pc:picChg chg="add mod">
          <ac:chgData name="Andreea-Ioana Gheorghe" userId="d80f6953b2ac7367" providerId="LiveId" clId="{EFEB263C-4622-47B5-964E-B085143CF954}" dt="2024-04-11T18:54:34.710" v="3634" actId="1076"/>
          <ac:picMkLst>
            <pc:docMk/>
            <pc:sldMk cId="3510510249" sldId="288"/>
            <ac:picMk id="29" creationId="{ADED58BA-5A4E-93D1-4427-A8214A997F82}"/>
          </ac:picMkLst>
        </pc:picChg>
        <pc:cxnChg chg="add mod">
          <ac:chgData name="Andreea-Ioana Gheorghe" userId="d80f6953b2ac7367" providerId="LiveId" clId="{EFEB263C-4622-47B5-964E-B085143CF954}" dt="2024-04-11T18:51:49.830" v="3611" actId="14100"/>
          <ac:cxnSpMkLst>
            <pc:docMk/>
            <pc:sldMk cId="3510510249" sldId="288"/>
            <ac:cxnSpMk id="6" creationId="{57436194-382A-017B-F125-26612B4FEFA0}"/>
          </ac:cxnSpMkLst>
        </pc:cxnChg>
        <pc:cxnChg chg="add mod">
          <ac:chgData name="Andreea-Ioana Gheorghe" userId="d80f6953b2ac7367" providerId="LiveId" clId="{EFEB263C-4622-47B5-964E-B085143CF954}" dt="2024-04-11T18:51:55.300" v="3612" actId="14100"/>
          <ac:cxnSpMkLst>
            <pc:docMk/>
            <pc:sldMk cId="3510510249" sldId="288"/>
            <ac:cxnSpMk id="8" creationId="{8F03E610-7647-75A2-6C1A-A79F815E5D84}"/>
          </ac:cxnSpMkLst>
        </pc:cxnChg>
        <pc:cxnChg chg="add mod">
          <ac:chgData name="Andreea-Ioana Gheorghe" userId="d80f6953b2ac7367" providerId="LiveId" clId="{EFEB263C-4622-47B5-964E-B085143CF954}" dt="2024-04-11T18:51:49.830" v="3611" actId="14100"/>
          <ac:cxnSpMkLst>
            <pc:docMk/>
            <pc:sldMk cId="3510510249" sldId="288"/>
            <ac:cxnSpMk id="10" creationId="{71165DE2-D4D0-97D1-EA86-A96DB942EFF5}"/>
          </ac:cxnSpMkLst>
        </pc:cxnChg>
        <pc:cxnChg chg="add mod">
          <ac:chgData name="Andreea-Ioana Gheorghe" userId="d80f6953b2ac7367" providerId="LiveId" clId="{EFEB263C-4622-47B5-964E-B085143CF954}" dt="2024-04-11T18:52:19.068" v="3618" actId="14100"/>
          <ac:cxnSpMkLst>
            <pc:docMk/>
            <pc:sldMk cId="3510510249" sldId="288"/>
            <ac:cxnSpMk id="21" creationId="{A07264CB-DB87-9BEB-D11C-0FD7309C8C84}"/>
          </ac:cxnSpMkLst>
        </pc:cxnChg>
      </pc:sldChg>
      <pc:sldChg chg="addSp modSp add mod">
        <pc:chgData name="Andreea-Ioana Gheorghe" userId="d80f6953b2ac7367" providerId="LiveId" clId="{EFEB263C-4622-47B5-964E-B085143CF954}" dt="2024-04-11T19:14:04.739" v="3727" actId="1076"/>
        <pc:sldMkLst>
          <pc:docMk/>
          <pc:sldMk cId="2447652524" sldId="289"/>
        </pc:sldMkLst>
        <pc:spChg chg="add mod">
          <ac:chgData name="Andreea-Ioana Gheorghe" userId="d80f6953b2ac7367" providerId="LiveId" clId="{EFEB263C-4622-47B5-964E-B085143CF954}" dt="2024-04-11T19:13:40.658" v="3723" actId="20577"/>
          <ac:spMkLst>
            <pc:docMk/>
            <pc:sldMk cId="2447652524" sldId="289"/>
            <ac:spMk id="4" creationId="{43E4C758-2650-CE50-DC4A-09A5ABCB996D}"/>
          </ac:spMkLst>
        </pc:spChg>
        <pc:picChg chg="add mod">
          <ac:chgData name="Andreea-Ioana Gheorghe" userId="d80f6953b2ac7367" providerId="LiveId" clId="{EFEB263C-4622-47B5-964E-B085143CF954}" dt="2024-04-11T19:01:04.177" v="3645" actId="1076"/>
          <ac:picMkLst>
            <pc:docMk/>
            <pc:sldMk cId="2447652524" sldId="289"/>
            <ac:picMk id="3" creationId="{1D92B4DA-FDA7-DCF4-9B25-BAB5176B2529}"/>
          </ac:picMkLst>
        </pc:picChg>
        <pc:cxnChg chg="add mod">
          <ac:chgData name="Andreea-Ioana Gheorghe" userId="d80f6953b2ac7367" providerId="LiveId" clId="{EFEB263C-4622-47B5-964E-B085143CF954}" dt="2024-04-11T19:13:51.909" v="3725" actId="13822"/>
          <ac:cxnSpMkLst>
            <pc:docMk/>
            <pc:sldMk cId="2447652524" sldId="289"/>
            <ac:cxnSpMk id="6" creationId="{D4898152-73AF-6596-904E-A4CC8E7FD0A8}"/>
          </ac:cxnSpMkLst>
        </pc:cxnChg>
        <pc:cxnChg chg="add mod">
          <ac:chgData name="Andreea-Ioana Gheorghe" userId="d80f6953b2ac7367" providerId="LiveId" clId="{EFEB263C-4622-47B5-964E-B085143CF954}" dt="2024-04-11T19:14:04.739" v="3727" actId="1076"/>
          <ac:cxnSpMkLst>
            <pc:docMk/>
            <pc:sldMk cId="2447652524" sldId="289"/>
            <ac:cxnSpMk id="7" creationId="{5C2AD2EA-8E91-FCAB-7DD2-7BA543CF434A}"/>
          </ac:cxnSpMkLst>
        </pc:cxnChg>
      </pc:sldChg>
      <pc:sldChg chg="addSp modSp add mod">
        <pc:chgData name="Andreea-Ioana Gheorghe" userId="d80f6953b2ac7367" providerId="LiveId" clId="{EFEB263C-4622-47B5-964E-B085143CF954}" dt="2024-04-11T19:15:29.155" v="3795" actId="20577"/>
        <pc:sldMkLst>
          <pc:docMk/>
          <pc:sldMk cId="1026775990" sldId="290"/>
        </pc:sldMkLst>
        <pc:spChg chg="add mod">
          <ac:chgData name="Andreea-Ioana Gheorghe" userId="d80f6953b2ac7367" providerId="LiveId" clId="{EFEB263C-4622-47B5-964E-B085143CF954}" dt="2024-04-11T19:15:29.155" v="3795" actId="20577"/>
          <ac:spMkLst>
            <pc:docMk/>
            <pc:sldMk cId="1026775990" sldId="290"/>
            <ac:spMk id="6" creationId="{51056295-EE37-FFC1-8FD9-4ADEC9B9FB6D}"/>
          </ac:spMkLst>
        </pc:spChg>
        <pc:picChg chg="add mod">
          <ac:chgData name="Andreea-Ioana Gheorghe" userId="d80f6953b2ac7367" providerId="LiveId" clId="{EFEB263C-4622-47B5-964E-B085143CF954}" dt="2024-04-11T19:14:31.179" v="3730" actId="1076"/>
          <ac:picMkLst>
            <pc:docMk/>
            <pc:sldMk cId="1026775990" sldId="290"/>
            <ac:picMk id="3" creationId="{1A6427BE-7612-44DC-0E93-2E1A1E9BD524}"/>
          </ac:picMkLst>
        </pc:picChg>
        <pc:picChg chg="add mod">
          <ac:chgData name="Andreea-Ioana Gheorghe" userId="d80f6953b2ac7367" providerId="LiveId" clId="{EFEB263C-4622-47B5-964E-B085143CF954}" dt="2024-04-11T19:15:08.182" v="3732" actId="1076"/>
          <ac:picMkLst>
            <pc:docMk/>
            <pc:sldMk cId="1026775990" sldId="290"/>
            <ac:picMk id="5" creationId="{B5107E00-72DF-6025-F550-5791CC314E42}"/>
          </ac:picMkLst>
        </pc:picChg>
      </pc:sldChg>
      <pc:sldChg chg="addSp modSp add mod">
        <pc:chgData name="Andreea-Ioana Gheorghe" userId="d80f6953b2ac7367" providerId="LiveId" clId="{EFEB263C-4622-47B5-964E-B085143CF954}" dt="2024-04-11T19:17:21.385" v="3843" actId="688"/>
        <pc:sldMkLst>
          <pc:docMk/>
          <pc:sldMk cId="71891342" sldId="291"/>
        </pc:sldMkLst>
        <pc:spChg chg="add mod">
          <ac:chgData name="Andreea-Ioana Gheorghe" userId="d80f6953b2ac7367" providerId="LiveId" clId="{EFEB263C-4622-47B5-964E-B085143CF954}" dt="2024-04-11T19:17:08.246" v="3839" actId="20577"/>
          <ac:spMkLst>
            <pc:docMk/>
            <pc:sldMk cId="71891342" sldId="291"/>
            <ac:spMk id="7" creationId="{267980E3-A5CD-9CB4-089E-4AD7A21AEA82}"/>
          </ac:spMkLst>
        </pc:spChg>
        <pc:picChg chg="add mod">
          <ac:chgData name="Andreea-Ioana Gheorghe" userId="d80f6953b2ac7367" providerId="LiveId" clId="{EFEB263C-4622-47B5-964E-B085143CF954}" dt="2024-04-11T19:15:54.285" v="3798" actId="1076"/>
          <ac:picMkLst>
            <pc:docMk/>
            <pc:sldMk cId="71891342" sldId="291"/>
            <ac:picMk id="3" creationId="{0817C303-C9F5-98FD-CF83-C9AEB326C92D}"/>
          </ac:picMkLst>
        </pc:picChg>
        <pc:picChg chg="add mod">
          <ac:chgData name="Andreea-Ioana Gheorghe" userId="d80f6953b2ac7367" providerId="LiveId" clId="{EFEB263C-4622-47B5-964E-B085143CF954}" dt="2024-04-11T19:16:25.095" v="3800" actId="1076"/>
          <ac:picMkLst>
            <pc:docMk/>
            <pc:sldMk cId="71891342" sldId="291"/>
            <ac:picMk id="5" creationId="{0797D841-6797-7B57-ADF3-135B3C8BDCA9}"/>
          </ac:picMkLst>
        </pc:picChg>
        <pc:inkChg chg="add mod">
          <ac:chgData name="Andreea-Ioana Gheorghe" userId="d80f6953b2ac7367" providerId="LiveId" clId="{EFEB263C-4622-47B5-964E-B085143CF954}" dt="2024-04-11T19:17:21.385" v="3843" actId="688"/>
          <ac:inkMkLst>
            <pc:docMk/>
            <pc:sldMk cId="71891342" sldId="291"/>
            <ac:inkMk id="6" creationId="{DEF18A7C-C244-659E-6F3C-1F833810A4A2}"/>
          </ac:inkMkLst>
        </pc:inkChg>
      </pc:sldChg>
      <pc:sldChg chg="addSp modSp add mod">
        <pc:chgData name="Andreea-Ioana Gheorghe" userId="d80f6953b2ac7367" providerId="LiveId" clId="{EFEB263C-4622-47B5-964E-B085143CF954}" dt="2024-04-11T19:19:00.059" v="3969" actId="20577"/>
        <pc:sldMkLst>
          <pc:docMk/>
          <pc:sldMk cId="2565534132" sldId="292"/>
        </pc:sldMkLst>
        <pc:spChg chg="add mod">
          <ac:chgData name="Andreea-Ioana Gheorghe" userId="d80f6953b2ac7367" providerId="LiveId" clId="{EFEB263C-4622-47B5-964E-B085143CF954}" dt="2024-04-11T19:19:00.059" v="3969" actId="20577"/>
          <ac:spMkLst>
            <pc:docMk/>
            <pc:sldMk cId="2565534132" sldId="292"/>
            <ac:spMk id="4" creationId="{63B00CA6-A055-4042-1C3B-1CA7D3F84B93}"/>
          </ac:spMkLst>
        </pc:spChg>
        <pc:picChg chg="add mod">
          <ac:chgData name="Andreea-Ioana Gheorghe" userId="d80f6953b2ac7367" providerId="LiveId" clId="{EFEB263C-4622-47B5-964E-B085143CF954}" dt="2024-04-11T19:17:52.953" v="3846" actId="1076"/>
          <ac:picMkLst>
            <pc:docMk/>
            <pc:sldMk cId="2565534132" sldId="292"/>
            <ac:picMk id="3" creationId="{F4229250-5CD6-AD9C-DB7A-AB3ED4BF8A94}"/>
          </ac:picMkLst>
        </pc:picChg>
      </pc:sldChg>
      <pc:sldChg chg="addSp modSp add mod">
        <pc:chgData name="Andreea-Ioana Gheorghe" userId="d80f6953b2ac7367" providerId="LiveId" clId="{EFEB263C-4622-47B5-964E-B085143CF954}" dt="2024-04-11T19:20:09.997" v="4051" actId="20577"/>
        <pc:sldMkLst>
          <pc:docMk/>
          <pc:sldMk cId="2443431126" sldId="293"/>
        </pc:sldMkLst>
        <pc:spChg chg="add mod">
          <ac:chgData name="Andreea-Ioana Gheorghe" userId="d80f6953b2ac7367" providerId="LiveId" clId="{EFEB263C-4622-47B5-964E-B085143CF954}" dt="2024-04-11T19:20:09.997" v="4051" actId="20577"/>
          <ac:spMkLst>
            <pc:docMk/>
            <pc:sldMk cId="2443431126" sldId="293"/>
            <ac:spMk id="4" creationId="{19FBDFE8-7452-4CA0-CFCA-F638E04AB913}"/>
          </ac:spMkLst>
        </pc:spChg>
        <pc:picChg chg="add mod">
          <ac:chgData name="Andreea-Ioana Gheorghe" userId="d80f6953b2ac7367" providerId="LiveId" clId="{EFEB263C-4622-47B5-964E-B085143CF954}" dt="2024-04-11T19:19:35.392" v="3972" actId="1076"/>
          <ac:picMkLst>
            <pc:docMk/>
            <pc:sldMk cId="2443431126" sldId="293"/>
            <ac:picMk id="3" creationId="{0C86E0BE-DB18-4B35-B5D8-551C5FD0ADCF}"/>
          </ac:picMkLst>
        </pc:picChg>
      </pc:sldChg>
      <pc:sldChg chg="addSp modSp add mod">
        <pc:chgData name="Andreea-Ioana Gheorghe" userId="d80f6953b2ac7367" providerId="LiveId" clId="{EFEB263C-4622-47B5-964E-B085143CF954}" dt="2024-04-11T19:21:27.358" v="4088" actId="1076"/>
        <pc:sldMkLst>
          <pc:docMk/>
          <pc:sldMk cId="1324963045" sldId="294"/>
        </pc:sldMkLst>
        <pc:spChg chg="add mod">
          <ac:chgData name="Andreea-Ioana Gheorghe" userId="d80f6953b2ac7367" providerId="LiveId" clId="{EFEB263C-4622-47B5-964E-B085143CF954}" dt="2024-04-11T19:21:08.629" v="4084" actId="20577"/>
          <ac:spMkLst>
            <pc:docMk/>
            <pc:sldMk cId="1324963045" sldId="294"/>
            <ac:spMk id="4" creationId="{7CA58309-90B5-D4BD-865E-D4611664B202}"/>
          </ac:spMkLst>
        </pc:spChg>
        <pc:picChg chg="add mod">
          <ac:chgData name="Andreea-Ioana Gheorghe" userId="d80f6953b2ac7367" providerId="LiveId" clId="{EFEB263C-4622-47B5-964E-B085143CF954}" dt="2024-04-11T19:20:48.683" v="4054" actId="1076"/>
          <ac:picMkLst>
            <pc:docMk/>
            <pc:sldMk cId="1324963045" sldId="294"/>
            <ac:picMk id="3" creationId="{9E534D12-157C-ADB6-9CF9-F3939162F97B}"/>
          </ac:picMkLst>
        </pc:picChg>
        <pc:picChg chg="add mod">
          <ac:chgData name="Andreea-Ioana Gheorghe" userId="d80f6953b2ac7367" providerId="LiveId" clId="{EFEB263C-4622-47B5-964E-B085143CF954}" dt="2024-04-11T19:21:27.358" v="4088" actId="1076"/>
          <ac:picMkLst>
            <pc:docMk/>
            <pc:sldMk cId="1324963045" sldId="294"/>
            <ac:picMk id="6" creationId="{CF711019-5959-E02D-29B5-871D5FEBA7AE}"/>
          </ac:picMkLst>
        </pc:picChg>
      </pc:sldChg>
      <pc:sldChg chg="addSp modSp add mod">
        <pc:chgData name="Andreea-Ioana Gheorghe" userId="d80f6953b2ac7367" providerId="LiveId" clId="{EFEB263C-4622-47B5-964E-B085143CF954}" dt="2024-04-11T19:23:18.089" v="4232" actId="20577"/>
        <pc:sldMkLst>
          <pc:docMk/>
          <pc:sldMk cId="3245815029" sldId="295"/>
        </pc:sldMkLst>
        <pc:spChg chg="add mod">
          <ac:chgData name="Andreea-Ioana Gheorghe" userId="d80f6953b2ac7367" providerId="LiveId" clId="{EFEB263C-4622-47B5-964E-B085143CF954}" dt="2024-04-11T19:23:18.089" v="4232" actId="20577"/>
          <ac:spMkLst>
            <pc:docMk/>
            <pc:sldMk cId="3245815029" sldId="295"/>
            <ac:spMk id="4" creationId="{2DBE5A8E-54BE-F26B-B5EC-60D7F5CEF20C}"/>
          </ac:spMkLst>
        </pc:spChg>
        <pc:picChg chg="add mod">
          <ac:chgData name="Andreea-Ioana Gheorghe" userId="d80f6953b2ac7367" providerId="LiveId" clId="{EFEB263C-4622-47B5-964E-B085143CF954}" dt="2024-04-11T19:22:10.583" v="4093" actId="1076"/>
          <ac:picMkLst>
            <pc:docMk/>
            <pc:sldMk cId="3245815029" sldId="295"/>
            <ac:picMk id="3" creationId="{2B97107C-E5EB-488F-1A3F-3B50FC6900BA}"/>
          </ac:picMkLst>
        </pc:picChg>
      </pc:sldChg>
      <pc:sldChg chg="addSp modSp add mod">
        <pc:chgData name="Andreea-Ioana Gheorghe" userId="d80f6953b2ac7367" providerId="LiveId" clId="{EFEB263C-4622-47B5-964E-B085143CF954}" dt="2024-04-11T19:24:18.219" v="4238" actId="1076"/>
        <pc:sldMkLst>
          <pc:docMk/>
          <pc:sldMk cId="710654366" sldId="296"/>
        </pc:sldMkLst>
        <pc:picChg chg="add mod">
          <ac:chgData name="Andreea-Ioana Gheorghe" userId="d80f6953b2ac7367" providerId="LiveId" clId="{EFEB263C-4622-47B5-964E-B085143CF954}" dt="2024-04-11T19:23:48.641" v="4236" actId="1076"/>
          <ac:picMkLst>
            <pc:docMk/>
            <pc:sldMk cId="710654366" sldId="296"/>
            <ac:picMk id="3" creationId="{A68B2612-5748-8798-FABA-84EAF70F0959}"/>
          </ac:picMkLst>
        </pc:picChg>
        <pc:picChg chg="add mod">
          <ac:chgData name="Andreea-Ioana Gheorghe" userId="d80f6953b2ac7367" providerId="LiveId" clId="{EFEB263C-4622-47B5-964E-B085143CF954}" dt="2024-04-11T19:24:18.219" v="4238" actId="1076"/>
          <ac:picMkLst>
            <pc:docMk/>
            <pc:sldMk cId="710654366" sldId="296"/>
            <ac:picMk id="5" creationId="{3FE01838-22D8-749A-5229-4E6BE6B65DF5}"/>
          </ac:picMkLst>
        </pc:picChg>
      </pc:sldChg>
      <pc:sldChg chg="addSp modSp add del mod">
        <pc:chgData name="Andreea-Ioana Gheorghe" userId="d80f6953b2ac7367" providerId="LiveId" clId="{EFEB263C-4622-47B5-964E-B085143CF954}" dt="2024-04-11T19:28:59.939" v="4242" actId="47"/>
        <pc:sldMkLst>
          <pc:docMk/>
          <pc:sldMk cId="2068450646" sldId="297"/>
        </pc:sldMkLst>
        <pc:picChg chg="add mod">
          <ac:chgData name="Andreea-Ioana Gheorghe" userId="d80f6953b2ac7367" providerId="LiveId" clId="{EFEB263C-4622-47B5-964E-B085143CF954}" dt="2024-04-11T19:24:43.707" v="4241" actId="1076"/>
          <ac:picMkLst>
            <pc:docMk/>
            <pc:sldMk cId="2068450646" sldId="297"/>
            <ac:picMk id="3" creationId="{B0358F53-0144-01FB-EB39-3B3A3CB03DD3}"/>
          </ac:picMkLst>
        </pc:pic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16:22:28.13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555 934 24575,'-7'0'0,"0"-1"0,1 0 0,-1 0 0,1 0 0,0-1 0,-1 0 0,1 0 0,-8-4 0,-2-2 0,-25-18 0,-11-6 0,-41-12 0,86 40 0,1 0 0,0 0 0,0 0 0,0 0 0,1-1 0,-1 0 0,-7-10 0,-12-10 0,13 15 0,0-1 0,1 0 0,0-1 0,0 0 0,1-1 0,1 0 0,0-1 0,-11-24 0,-29-53 0,27 52 0,17 29 0,0 0 0,1 0 0,1-1 0,-1 1 0,2-1 0,0 0 0,-2-14 0,3 2 0,0 0 0,4-33 0,-1 40 0,0 1 0,1 0 0,1 0 0,0 0 0,1 1 0,1-1 0,0 1 0,10-16 0,-10 19 0,1 1 0,1 1 0,-1-1 0,1 1 0,1 1 0,0-1 0,0 1 0,0 1 0,1 0 0,0 0 0,11-5 0,-13 9 0,0 0 0,0 0 0,0 1 0,0 0 0,0 1 0,1-1 0,-1 2 0,0-1 0,1 1 0,14 2 0,-14-1 0,0 0 0,1 1 0,-1 0 0,0 1 0,-1 0 0,1 0 0,0 1 0,-1 0 0,11 8 0,-6-5 0,0 1 0,27 10 0,-28-13 0,-1-1 0,0 2 0,-1 0 0,20 14 0,0 6 0,-18-15 0,0 0 0,1-1 0,0 0 0,19 10 0,2-3 0,-2-2 0,1 3 0,40 29 0,-40-22 0,-7-6 0,28 26 0,-41-32 0,0-2 0,18 23 0,-28-29 0,1 0 0,-1 0 0,0 0 0,0 0 0,-1 1 0,0-1 0,0 1 0,3 10 0,4 46 0,-6-38 0,0 0 0,9 26 0,-7-30 0,-1 0 0,-2 1 0,0-1 0,-1 1 0,-2 34 0,0-14 0,1-36 0,0-1 0,0 1 0,-1-1 0,1 1 0,-1-1 0,0 0 0,-1 1 0,-2 6 0,3-8 0,-1-1 0,0 0 0,1 1 0,-1-1 0,0 0 0,0 0 0,-1 0 0,1 0 0,0 0 0,-1-1 0,1 1 0,-1-1 0,1 1 0,-5 0 0,-6 3 0,0-2 0,-1 1 0,1-2 0,-1 0 0,0-1 0,1 0 0,-23-2 0,18 1 0,0 0 0,0 1 0,-29 5 0,23-1 0,-1-1 0,1-1 0,-1-1 0,1-2 0,-33-2 0,51 1-97,1 0-1,-1 0 1,0 0-1,0-1 1,1 1-1,-1-1 1,1 0-1,0-1 1,-1 0-1,1 0 1,0 0-1,0 0 0,-6-7 1,-3-4-6729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16:23:27.908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343 587 24575,'-13'0'0,"-1"0"0,1-1 0,-1-1 0,-15-4 0,23 4 0,0 0 0,1 0 0,-1 0 0,1-1 0,-1 0 0,1 0 0,0 0 0,0 0 0,0-1 0,1 0 0,-8-8 0,2 0 0,5 6 0,0-1 0,-1 1 0,0 0 0,0 1 0,0-1 0,-14-8 0,7 7 0,1-1 0,-18-14 0,25 18 0,1 0 0,0 0 0,0 0 0,1-1 0,-1 0 0,1 1 0,0-1 0,0 0 0,-3-9 0,0-1 0,0-1 0,1-1 0,1 1 0,0 0 0,2-1 0,-2-23 0,4 15 0,2-82 0,-2 105 0,0-1 0,0 0 0,0 1 0,1-1 0,0 1 0,-1-1 0,1 1 0,0-1 0,0 1 0,0-1 0,0 1 0,1 0 0,-1-1 0,1 1 0,-1 0 0,1 0 0,0 0 0,0 1 0,0-1 0,0 0 0,0 1 0,0-1 0,1 1 0,-1-1 0,5-1 0,1-1 0,72-32 0,-72 33 0,1 0 0,0 0 0,-1 1 0,1 1 0,0-1 0,0 1 0,15 1 0,-20 0 0,-1 1 0,1 0 0,0 0 0,0 0 0,0 0 0,-1 1 0,1-1 0,-1 1 0,1 0 0,-1 0 0,0 0 0,1 1 0,-1-1 0,0 1 0,3 4 0,2 2 0,-1 0 0,-1 0 0,0 1 0,6 11 0,-9-13 0,0-1 0,0 1 0,-1 0 0,0 0 0,1 13 0,-1-10 0,-1-1 0,2 0 0,3 9 0,-1-6 0,2 4 0,0 0 0,-2 0 0,0 0 0,0 1 0,-2 0 0,2 18 0,-5 81 0,-1-59 0,1-57-39,0 2-55,0 0-1,0 1 0,0-1 0,0 0 1,0 0-1,-1 0 0,0 0 0,1 0 1,-1 0-1,0 0 0,0 0 0,-1 0 1,-2 6-1,-5-1-6731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16:23:31.637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0 461 24575,'0'-5'0,"1"0"0,0 0 0,0 0 0,0 0 0,0 0 0,1 0 0,2-5 0,19-35 0,-8 17 0,-10 20 0,-1-1 0,0 1 0,-1-1 0,0 0 0,0 0 0,-1-1 0,0 1 0,0-15 0,7-60 0,0-7 0,-9 77 0,0-19 0,0 31 0,0 1 0,0-1 0,1 1 0,-1 0 0,0-1 0,1 1 0,-1-1 0,1 1 0,-1 0 0,1 0 0,-1-1 0,1 1 0,0 0 0,0 0 0,0 0 0,0 0 0,1-2 0,-1 3 0,-1 0 0,0 0 0,1 0 0,-1 0 0,1-1 0,-1 1 0,1 0 0,-1 0 0,1 0 0,-1 0 0,0 0 0,1 0 0,-1 0 0,1 1 0,-1-1 0,1 0 0,-1 0 0,1 0 0,-1 0 0,0 1 0,1-1 0,-1 0 0,1 0 0,-1 1 0,0-1 0,1 0 0,-1 0 0,0 1 0,0-1 0,1 1 0,-1-1 0,0 0 0,1 1 0,-1-1 0,0 1 0,9 17 0,-7-15 0,5 12 0,2 0 0,12 18 0,-12-20 0,0 1 0,-1 0 0,7 17 0,-5-4 0,-1-4 0,18 36 0,-2-7 0,-21-41 0,0 0 0,1-1 0,0 0 0,1 0 0,1 0 0,13 16 0,4-4 0,-16-16 0,-1 1 0,0 0 0,8 10 0,-14-16 0,0 1 0,0 0 0,1-1 0,-1 1 0,0-1 0,1 0 0,-1 1 0,1-1 0,0 0 0,-1 0 0,1 0 0,0 0 0,0 0 0,0 0 0,0-1 0,-1 1 0,1 0 0,0-1 0,0 0 0,0 1 0,0-1 0,1 0 0,-1 0 0,0 0 0,2-1 0,-1 0 0,1 0 0,-1 0 0,1 0 0,-1-1 0,0 0 0,1 1 0,-1-1 0,0 0 0,0-1 0,-1 1 0,1 0 0,0-1 0,2-3 0,-3 4 5,1-1-1,-1 0 1,0 1 0,0-1-1,-1 0 1,1 0-1,0 0 1,-1 0 0,0-1-1,0 1 1,0 0 0,0 0-1,0-1 1,-1 1-1,1-1 1,-1 1 0,0 0-1,0-1 1,0 1-1,-1-1 1,1 1 0,-1-1-1,0 1 1,0 0-1,-1-5 1,-1 4-98,1-1 0,-1 0 1,0 1-1,0 0 0,-1 0 0,1 0 0,-1 0 0,0 0 1,0 1-1,0-1 0,-1 1 0,1 0 0,-1 0 1,0 1-1,-8-4 0,-1 1-6733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16:23:34.418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42 22 24575,'0'2'0,"-1"0"0,0 0 0,1-1 0,-1 1 0,0 0 0,0 0 0,0 0 0,0-1 0,-2 3 0,-3 6 0,2 2 0,-1-1 0,2 1 0,-1 0 0,1 1 0,-1 21 0,2-10 0,2-1 0,2 28 0,-2-48 0,0 0 0,1 0 0,-1 0 0,1-1 0,0 1 0,0 0 0,0 0 0,0 0 0,0-1 0,0 1 0,1-1 0,-1 1 0,1-1 0,0 1 0,3 2 0,-2-3 0,-1 0 0,1 0 0,1 0 0,-1 0 0,0 0 0,0-1 0,1 0 0,-1 1 0,1-1 0,-1 0 0,1-1 0,4 1 0,22 2 0,1-3 0,0 0 0,32-5 0,-61 5 0,0-1 0,0 1 0,0 0 0,0-1 0,0 0 0,0 1 0,0-1 0,0 0 0,0 0 0,0 0 0,0 0 0,0 0 0,-1-1 0,1 1 0,0-1 0,-1 1 0,1-1 0,-1 1 0,0-1 0,1 0 0,-1 0 0,0 1 0,0-1 0,0 0 0,0 0 0,-1 0 0,1 0 0,0 0 0,0-3 0,0-6 0,0 0 0,0 0 0,-1 0 0,-2-18 0,1 13 0,-2-118 0,2 132 0,1 0 0,-1 0 0,1 0 0,-1 0 0,0 0 0,0 0 0,1 0 0,-1 0 0,-1 1 0,1-1 0,0 0 0,0 1 0,-1-1 0,1 0 0,-1 1 0,1 0 0,-1-1 0,0 1 0,1 0 0,-1 0 0,0 0 0,0 0 0,0 0 0,0 0 0,0 1 0,0-1 0,0 1 0,0-1 0,0 1 0,0 0 0,0-1 0,-4 2 0,3-2 0,-1 1 0,1 0 0,-1 1 0,1-1 0,-1 0 0,1 1 0,-1 0 0,1 0 0,0 0 0,0 0 0,-1 1 0,1-1 0,0 1 0,0 0 0,0 0 0,0 0 0,1 0 0,-1 0 0,-3 4 0,2 0 0,1-1 0,0 1 0,-4 11 0,6-13 0,0 0 0,-1 0 0,0 0 0,0 0 0,0 0 0,0 0 0,-1-1 0,1 1 0,-1-1 0,-5 6 0,-18 13-1365,17-12-5461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16:23:37.681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0 40 24575,'1'-1'0,"-1"0"0,0 1 0,0-1 0,1 0 0,-1 1 0,0-1 0,1 1 0,-1-1 0,1 1 0,-1-1 0,1 1 0,-1-1 0,1 1 0,-1-1 0,1 1 0,-1 0 0,1-1 0,-1 1 0,1 0 0,0-1 0,-1 1 0,1 0 0,0-1 0,22-5 0,-12 3 0,-5 1 0,0 0 0,0-1 0,0 2 0,0-1 0,0 1 0,8-1 0,-12 1 0,-1 1 0,1 1 0,0-1 0,-1 0 0,1 0 0,0 1 0,-1-1 0,1 1 0,-1-1 0,1 1 0,-1-1 0,1 1 0,-1 0 0,1 0 0,-1 0 0,0 0 0,1 0 0,-1 0 0,0 0 0,0 1 0,0-1 0,0 0 0,0 1 0,2 2 0,3 7 0,-1 2 0,1-1 0,-2 0 0,0 1 0,0 0 0,-1 0 0,2 21 0,-3 8 0,-2 45 0,-1-38 0,1-45 0,0-1 0,1 1 0,-1-1 0,1 1 0,-1-1 0,1 1 0,0-1 0,1 0 0,-1 1 0,0-1 0,1 0 0,0 0 0,0 0 0,0 0 0,0 0 0,3 3 0,-3-5 0,0 1 0,-1-1 0,1 1 0,0-1 0,1 0 0,-1 0 0,0 0 0,0 0 0,0 0 0,1 0 0,-1-1 0,0 1 0,1-1 0,-1 1 0,1-1 0,-1 0 0,0 0 0,1 0 0,-1 0 0,1-1 0,-1 1 0,0 0 0,1-1 0,-1 0 0,3-1 0,-3 1 0,1 0 0,0-1 0,-1 0 0,1 1 0,-1-1 0,0 0 0,0 0 0,1 0 0,-1-1 0,-1 1 0,1 0 0,0-1 0,1-2 0,3-7 0,9-20 0,-11 23 0,-1 0 0,-1 1 0,1-1 0,-1 0 0,-1 0 0,1-15 0,-2-49 0,-2 35 0,2 34 0,0-8 0,0 0 0,-1 0 0,0 0 0,-5-17 0,5 27 0,0-1 0,1 0 0,-2 0 0,1 1 0,0-1 0,0 1 0,-1-1 0,0 1 0,1-1 0,-1 1 0,0 0 0,0 0 0,0 0 0,-1 0 0,1 0 0,0 0 0,-1 1 0,1-1 0,-1 1 0,1 0 0,-1-1 0,0 1 0,0 0 0,-4 0 0,5 0 0,-1 1 0,0-1 0,0 1 0,0 0 0,0 0 0,0 0 0,1 1 0,-1-1 0,0 1 0,0-1 0,0 1 0,1 0 0,-1 0 0,0 0 0,1 1 0,-1-1 0,-2 3 0,3-3 0,0 1 0,1-1 0,-1 1 0,1-1 0,-1 1 0,1 0 0,0 0 0,0 0 0,0 0 0,0 0 0,0 0 0,0 0 0,1 0 0,-1 0 0,1 0 0,-1 0 0,1 0 0,0 0 0,-1 1 0,1-1 0,1 0 0,-1 0 0,1 4 0,-1-4 0,1 0 0,-1-1 0,1 1 0,0 0 0,0 0 0,-1 0 0,1-1 0,1 1 0,-1-1 0,0 1 0,0-1 0,1 1 0,-1-1 0,0 1 0,1-1 0,0 0 0,-1 0 0,1 0 0,0 0 0,-1 0 0,1 0 0,0-1 0,0 1 0,0 0 0,0-1 0,-1 0 0,4 1 0,6 1 0,0-1 0,0-1 0,18-1 0,-18 1 0,-2 0 0,-1-1 0,1 0 0,-1 0 0,0 0 0,1-1 0,14-6 0,-19 6 0,0 0 0,0 0 0,0-1 0,0 1 0,-1-1 0,1 0 0,-1 0 0,0 0 0,0-1 0,0 1 0,0-1 0,-1 1 0,1-1 0,3-8 0,1-3-1365,-1 1-5461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16:26:46.46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1085 212 24575,'-500'0'0,"474"1"0,0 1 0,1 1 0,-1 1 0,-44 13 0,36-6 0,0 2 0,-58 32 0,67-33 0,-39 14 0,40-18 0,0 2 0,-24 13 0,43-19 0,0-1 0,1 1 0,-1 0 0,1 0 0,0 0 0,0 0 0,0 1 0,1 0 0,0 0 0,0 0 0,0 0 0,0 0 0,1 0 0,0 1 0,0-1 0,0 1 0,1 0 0,-2 6 0,1 6 0,0 1 0,1-1 0,1 1 0,4 26 0,-4-40 0,1 0 0,0 0 0,1 1 0,-1-1 0,1 0 0,0 0 0,0 0 0,1-1 0,-1 1 0,1-1 0,7 9 0,1-1 0,0-1 0,21 16 0,11 11 0,8 7 0,-13-14 0,-33-27 0,1 0 0,-1-1 0,1 1 0,0-1 0,10 4 0,3 1 0,-11-4 0,14 6 0,-2 1 0,1 0 0,26 22 0,-32-23 0,0 0 0,1-1 0,29 13 0,-27-14 0,-10-5 0,1 0 0,0 0 0,1-1 0,-1-1 0,0 1 0,0-2 0,16 1 0,-11-1 0,-1 1 0,23 4 0,53 8 0,-19-3 0,-47-7 0,1-1 0,26-1 0,18 2 0,-55-1 0,-1 1 0,1 0 0,18 8 0,-16-6 0,25 6 0,9-3 0,1-2 0,72 0 0,27-8 0,143 4 0,-179 7 0,18 1 0,369-8 0,-258-4 0,1524 2 0,-1726 1 0,0 1 0,0 2 0,-1 1 0,43 12 0,-40-7 0,1-2 0,84 4 0,90-13 0,-98-1 0,228 3 0,218-2 0,-203-30 0,-164-7 0,5 11 0,-11 2 0,0-12 0,-100 19 0,351-76 0,-408 85 0,48-19 0,-10 3 0,-56 20 0,0-1 0,0 0 0,-1-1 0,0-1 0,0 0 0,-1-2 0,0 0 0,-1 0 0,17-15 0,36-32 0,-45 40 0,-1-1 0,20-22 0,-10 8 0,-16 17 0,25-32 0,-36 41 0,-1 0 0,1 1 0,-1-2 0,0 1 0,0 0 0,-1-1 0,0 1 0,0-1 0,1-13 0,-2 15 0,0 0 0,-1 0 0,0 0 0,0 0 0,-1 0 0,1 0 0,-1 0 0,0 0 0,0 0 0,-1 1 0,1-1 0,-1 0 0,0 1 0,-1-1 0,1 1 0,-1-1 0,0 1 0,0 0 0,0 0 0,0 1 0,-1-1 0,1 1 0,-1-1 0,0 1 0,-6-3 0,-32-24 0,-2 3 0,-68-31 0,85 45 0,-2 2 0,0 1 0,0 1 0,-54-9 0,-188-29 0,-19-6 0,145 29 0,48 9 0,-134-2 0,-100 18 0,144 1 0,-254-2 0,360 4 0,-125 22 0,126-14 0,-360 57 0,353-58 0,0-2 0,-109-5 0,154-2 0,0 2 0,-62 13 0,10-1 0,-205 31 0,-39-13 0,14-3 0,259-22 0,-104 1 0,126-8 0,-72 14 0,-18 1 0,-198-14 0,170-5 0,-86 13 0,-182-2 0,275-10 0,-421 1 0,552-2 0,1 0 0,0-1 0,-30-9 0,27 6 0,-1 0 0,-33-1 0,27 6 0,15 1 0,0-1 0,-24-4 0,36 4 0,-1 0 0,1-1 0,0 0 0,-1 0 0,1 0 0,0-1 0,1 1 0,-1-1 0,0 0 0,1-1 0,-7-5 0,-1-2-341,1-1 0,0-1-1,-12-16 1,16 18-6485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16:26:57.581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99 41 24575,'0'2'0,"-1"0"0,0 1 0,0-1 0,0 0 0,-1 0 0,1 0 0,0 0 0,-1 0 0,1 0 0,-1 0 0,0 0 0,1-1 0,-1 1 0,-3 1 0,-8 10 0,-3 8 0,11-16 0,1 0 0,0 1 0,0 0 0,0 0 0,0 0 0,1 0 0,0 0 0,0 1 0,1-1 0,-3 11 0,3-3 0,0-1 0,1 1 0,1 0 0,0 0 0,3 17 0,-2-24 0,0-1 0,0 0 0,1 0 0,0 1 0,0-1 0,1-1 0,0 1 0,0 0 0,0-1 0,0 1 0,1-1 0,0 0 0,7 7 0,21 21 0,-25-25 0,1 1 0,0-2 0,0 1 0,1-1 0,13 9 0,-5-5 0,20 16 0,-28-19 0,0-1 0,0-1 0,0 1 0,1-1 0,0-1 0,1 0 0,-1 0 0,12 3 0,179 46 0,-76-19 0,-101-26 0,45 24 0,9 3 0,3-10 0,16 7 0,-39-13 0,1-3 0,96 17 0,15 3 0,-127-28 0,0-1 0,87 3 0,-44-3 0,26 0 0,-77-8 0,0 2 0,46 8 0,-3-1 0,4 2 0,-47-7 0,0 0 0,1-3 0,38-2 0,-16-1 0,810 2 0,-752-9 0,-7-1 0,-81 9 0,-1-1 0,47-10 0,-17 2 0,1 2 0,-1 3 0,86 4 0,-96-1 0,89-15 0,-86 9 0,67-2 0,-7 0 0,-16 1 0,-3-1 0,7 1 0,111 9 0,-193-1 0,1-1 0,-1 0 0,-1-1 0,20-7 0,-12 4 0,23-4 0,38-1 0,116-1 0,565 13 0,-448-1 0,-288-1 0,0-1 0,53-12 0,55-22 0,-98 25 0,-14 2 0,0-1 0,-1-1 0,26-16 0,21-10 0,-56 30 0,-3 2 0,0 0 0,-1-1 0,16-11 0,-24 15 0,0-1 0,0 1 0,-1-1 0,1 0 0,-1 0 0,1 0 0,-1 0 0,0 0 0,0 0 0,0-1 0,0 1 0,-1-1 0,0 1 0,1-1 0,-1 0 0,0-3 0,2-21 0,-2 0 0,-1 0 0,-5-41 0,4 63 0,-1 0 0,1 0 0,-1 0 0,0 0 0,0 0 0,-1 0 0,0 1 0,0-1 0,0 1 0,-6-8 0,-6-5 0,-25-24 0,27 30 0,6 4 0,0-1 0,-9-14 0,10 14 0,-1 0 0,-13-14 0,4 7 0,-34-25 0,44 36 0,-1 1 0,1 0 0,-1 1 0,0 0 0,0 0 0,0 0 0,-1 1 0,1 0 0,-11-1 0,-15 0 0,23 3 0,0-1 0,-1 0 0,1 0 0,0-2 0,-17-4 0,-1-2 0,-1 1 0,0 2 0,-55-6 0,81 12 0,-92-7 0,-106 7 0,86 1 0,-3688-1 0,3788 1 0,1 1 0,-1 0 0,1 1 0,-23 7 0,18-4 0,-32 5 0,-78-4 0,18-2 0,-361 7 0,315-14 0,-938 2-1365,1076 0-5461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16:27:06.502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268 134 24575,'-95'102'0,"67"-71"0,7-8 0,1 2 0,2 0 0,0 1 0,2 0 0,-18 39 0,31-57 0,0 1 0,0-1 0,1 1 0,0 0 0,0 0 0,1 0 0,0 1 0,1-1 0,0 0 0,0 0 0,1 0 0,0 0 0,1 0 0,0 0 0,1 0 0,-1 0 0,1 0 0,1-1 0,5 10 0,112 198 0,-110-198 0,8 21 0,-1-3 0,-7-14 0,0-2 0,2 1 0,0-2 0,1 0 0,32 34 0,-24-34 0,1-1 0,35 22 0,54 23 0,-92-52 0,-4-3 0,1-1 0,0 0 0,30 7 0,57 6 0,-12-2 0,-59-10 0,28 7 0,0-3 0,66 5 0,-23-9 0,134 4 0,337-13 0,-506-1 0,0-2 0,103-22 0,-21 4 0,8-1 0,178-45 0,-10 14 0,-117 27 0,-70-5 0,-19 3 0,-119 28 0,209-34 0,2 16 0,209 18 0,-192 3 0,112 9 0,-324-9 0,295 27 0,-250-21 0,82 15 0,-97-13 0,-1-3 0,61 1 0,99-9 0,-87-1 0,-45 2 0,-1-2 0,107-19 0,-29-15 0,-124 27 0,0-1 0,0-2 0,30-17 0,47-42 0,-35 21 0,28-24 0,15-9 0,-94 71 0,-1 0 0,-1-2 0,0 0 0,-1 0 0,0-2 0,-2 0 0,16-21 0,-26 31 0,-1-1 0,0 0 0,0 0 0,0 1 0,-1-2 0,0 1 0,-1 0 0,1 0 0,0-14 0,-2-2 0,-4-43 0,3 58 0,-1 0 0,0 0 0,0 0 0,0 0 0,-1 0 0,0 0 0,-1 0 0,-7-11 0,1 5 0,0 0 0,-2 1 0,-14-15 0,-7-7 0,25 24 0,-1 1 0,-1 0 0,0 1 0,0 0 0,-21-14 0,7 11 0,0 1 0,0 1 0,-1 1 0,-50-10 0,-108-8 0,81 14 0,89 11 0,-100-14 0,-130-4 0,-88-4 15,86 2-186,-556 14 89,507 29 313,202-13-224,-176 19-285,-89 7-72,279-28 350,-98 21 0,-20 10 658,-79 17-688,35-3 30,183-42 0,0-3 0,-74-1 0,-228-7 0,321 4 0,-72 13 0,22-2 0,3-6 0,-106-5 0,-85-19 0,96 5 0,-84-11 0,-16-1 0,18 22 0,127 4 0,44-1 0,-98-3 0,170 0-1365,2-3-5461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16:32:14.01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3129 1 24575,'-443'18'0,"144"34"0,224-37 0,25-5 0,-136 33 0,-9 6 0,-5-18 0,85-14 0,-262 47 0,16 13 0,320-64 0,-58 27 0,23-8 0,16-5 0,0 2 0,-109 72 0,143-82 0,1 1 0,-26 27 0,-25 21 0,65-60 0,0 1 0,1 1 0,0-1 0,0 2 0,-13 18 0,19-22 0,0 0 0,0 0 0,0 1 0,1-1 0,0 1 0,1 0 0,-1 0 0,2 0 0,-1 0 0,0 16 0,2 31 0,1-31 0,-2-1 0,-5 40 0,-8 29 0,4 1 0,3 128 0,8 62 0,0-254 0,1-1 0,13 56 0,22 55 0,-13-56 0,-16-53 0,81 257 0,-37-182 0,-14-31 0,-27-55 0,0-1 0,1 0 0,1-1 0,26 27 0,-7-7 0,-21-25 0,-1-1 0,1 0 0,1-1 0,0 0 0,1-1 0,0 0 0,0-1 0,1 0 0,20 8 0,-24-12 0,22 9 0,47 27 0,-34-15 0,69 26 0,-18-8 0,-88-40 0,0 0 0,-1-1 0,2 0 0,-1 0 0,0-1 0,0 1 0,1-2 0,9 0 0,-18 1 0,0-1 0,1 0 0,-1 0 0,0 0 0,1 0 0,-1 0 0,1 0 0,-1 0 0,0 0 0,1 0 0,-1 0 0,0 0 0,1 0 0,-1-1 0,0 1 0,0 0 0,1 0 0,-1 0 0,0 0 0,1-1 0,-1 1 0,0 0 0,0 0 0,1 0 0,-1-1 0,0 1 0,0 0 0,1-1 0,-5-7 0,-17-10 0,19 16 0,-130-116 0,56 46 0,29 26 0,29 27 0,-29-23 0,47 41 0,0 1 0,-1 0 0,1 0 0,0 0 0,0 0 0,0-1 0,0 1 0,0 0 0,0 0 0,-1 0 0,1 0 0,0 0 0,0 0 0,0 0 0,-1-1 0,1 1 0,0 0 0,0 0 0,0 0 0,0 0 0,-1 0 0,1 0 0,0 0 0,0 0 0,0 0 0,-1 0 0,1 0 0,0 0 0,0 0 0,0 0 0,-1 0 0,1 0 0,0 0 0,0 1 0,0-1 0,0 0 0,-1 0 0,1 0 0,0 0 0,0 9 0,7 13 0,-3-15 0,1 1 0,0-1 0,1 0 0,0 0 0,9 8 0,10 13 0,-13-14 0,10 16 0,53 51 0,56 47 0,-88-93 0,-27-24 0,19 19 0,-32-27 0,7 8 0,-10-11 0,0 1 0,0-1 0,1 0 0,-1 0 0,0 1 0,0-1 0,0 0 0,0 1 0,0-1 0,0 0 0,0 0 0,0 1 0,0-1 0,0 0 0,0 0 0,-1 1 0,1-1 0,0 0 0,0 0 0,0 1 0,0-1 0,0 0 0,0 0 0,-1 1 0,1-1 0,0 0 0,0 0 0,0 0 0,-1 1 0,1-1 0,0 0 0,0 0 0,0 0 0,-1 0 0,1 1 0,0-1 0,0 0 0,-1 0 0,1 0 0,0 0 0,0 0 0,-1 0 0,1 0 0,0 0 0,-1 0 0,1 0 0,0 0 0,0 0 0,-1 0 0,1 0 0,-23 2 0,1 0 0,-1-2 0,-24-2 0,-6 0 0,15 1 0,18 0 0,0 0 0,-32 5 0,36 0 0,0 1 0,1 1 0,0 1 0,0 0 0,-25 15 0,27-14 0,3-2 0,0 1 0,-10 9 0,12-8 0,-1-1 0,-13 8 0,17-13-273,0 0 0,0 0 0,0 0 0,-8 1 0,-3 0-6553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16:33:21.84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153 0 24575,'-1'11'0,"-1"0"0,0 0 0,-1-1 0,0 1 0,0-1 0,-7 13 0,2-2 0,-10 27 0,-52 157 0,61-172 0,1 1 0,2 0 0,2-1 0,-1 47 0,6 265 0,0-335 0,-1 0 0,2 0 0,-1-1 0,1 1 0,1 0 0,0-1 0,0 1 0,1-1 0,0 0 0,6 10 0,13 33 0,-18-39 0,1 0 0,0 0 0,0-1 0,14 19 0,-12-20 0,0 1 0,0-1 0,-1 1 0,8 19 0,-11-23 0,0 0 0,1-1 0,0 1 0,0-1 0,1 0 0,0 0 0,0-1 0,1 0 0,11 9 0,-18-15-49,0 1 1,1-1-1,-1 0 0,0 1 0,1-1 1,-1 0-1,1 1 0,-1-1 0,0 0 1,1 1-1,-1-1 0,1 0 0,-1 0 1,1 0-1,-1 0 0,1 1 0,-1-1 1,1 0-1,-1 0 0,1 0 0,-1 0 1,1 0-1,-1 0 0,1 0 0,-1 0 0,1 0 1,0-1-1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16:33:24.76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24575,'17'15'0,"26"16"0,-29-22 0,0 2 0,-1-1 0,22 23 0,-7 2 0,43 74 0,-13-16 0,-50-81 0,-1 0 0,-1 1 0,6 16 0,-7-17 0,0 0 0,1 0 0,13 20 0,-17-28 0,13 15 0,-1 1 0,17 34 0,-19-28 0,-5-14 0,-1 0 0,-1 1 0,0-1 0,0 1 0,-1 0 0,-1 0 0,3 25 0,-5-19 0,0 8 0,7 42 0,-3-33 0,-2 0 0,-3 68 0,-1-50 0,1-49 0,0 1 0,0-1 0,-1 0 0,1 1 0,-1-1 0,0 0 0,-1 0 0,1 0 0,-1 0 0,0 0 0,0 0 0,-1-1 0,1 1 0,-1-1 0,0 1 0,-6 5 0,4-4 0,1 0 0,-1 0 0,-6 14 0,8-14 0,-1 0 0,1 0 0,-1-1 0,0 1 0,-9 8 0,2-5 0,-1 0 0,0-1 0,-1 0 0,-22 10 0,30-15 0,0 0 0,0 0 0,-7 7 0,9-8 0,1 0 0,-1 1 0,0-1 0,0 0 0,0 0 0,0-1 0,-1 1 0,1-1 0,0 1 0,-1-1 0,-5 1 0,4-1-227,-1 0-1,1 0 1,-1 1-1,1 0 1,-7 3-1,-5 4-6598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16:22:33.36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686 971 24575,'-20'-1'0,"-1"-1"0,1 0 0,-21-6 0,-61-20 0,59 16 0,14 4 0,-1 0 0,1-1 0,0-1 0,-28-15 0,-49-25 0,18 8 0,81 39 0,0 0 0,1-1 0,0-1 0,-11-8 0,15 11 0,-1 0 0,1-1 0,0 0 0,0 1 0,0-1 0,1 0 0,-1 0 0,1 0 0,-1 0 0,1 0 0,0 0 0,0-1 0,0-3 0,-2-21 0,1 0 0,4-51 0,0 20 0,-2-2 0,1-51 0,0 97 0,2 1 0,-1 0 0,2-1 0,0 1 0,1 0 0,10-21 0,-3 11 0,2 1 0,27-36 0,-22 28 0,3-3 0,-19 32 0,-1-1 0,0 1 0,1 0 0,-1 0 0,1 0 0,-1 0 0,1 0 0,0 0 0,0 1 0,5-2 0,-2 0 0,1 1 0,0 0 0,-1 1 0,1 0 0,0 0 0,0 0 0,0 1 0,0 0 0,0 0 0,-1 1 0,1 0 0,0 0 0,0 0 0,0 1 0,-1 0 0,1 0 0,-1 1 0,9 5 0,42 29 0,41 28 0,-59-42 0,-9-5 0,42 35 0,-65-48 0,-1 1 0,1-1 0,-1 1 0,7 8 0,17 16 0,-16-19 0,0 0 0,-2 0 0,13 14 0,-21-20 0,0 0 0,-1 0 0,1 1 0,-1-1 0,0 1 0,-1 0 0,1 0 0,-1 0 0,-1 0 0,1 0 0,1 9 0,2 23 0,16 58 0,-18-83 0,1-1 0,1 1 0,11 20 0,-9-19 0,0 1 0,-1-1 0,-1 2 0,0-1 0,-1 0 0,-1 1 0,0 0 0,-1-1 0,-1 1 0,-1 17 0,1-2 0,0-15 0,-1 0 0,-4 27 0,3-41 0,1 1 0,-1-1 0,0 0 0,0 0 0,0 0 0,0 0 0,0 0 0,0-1 0,-1 1 0,1 0 0,-1-1 0,1 1 0,-1 0 0,0-1 0,1 0 0,-1 1 0,0-1 0,0 0 0,0 0 0,0 0 0,0 0 0,0 0 0,0-1 0,-1 1 0,1-1 0,0 1 0,-3-1 0,-8 2 0,1-1 0,-1-1 0,-21-1 0,18 0 0,7 0-170,0 1-1,1-1 0,-1-1 1,0 1-1,1-2 0,0 1 1,-12-5-1,6-1-6655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16:49:06.44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0 695 24575,'5'-1'0,"-1"0"0,1 0 0,-1-1 0,0 1 0,1-1 0,-1 0 0,0 0 0,0 0 0,6-5 0,6-2 0,54-33 0,82-63 0,-95 62 0,3 2 0,82-41 0,-83 55 0,1 2 0,79-21 0,-115 41 0,-1 0 0,1 2 0,26 0 0,73 4 0,-53 0 0,38-2 0,125 6 0,-211-3 0,0 2 0,41 12 0,41 21 0,-14-4 0,-71-26 0,-1 0 0,1 1 0,-1 1 0,-1 1 0,0 1 0,22 16 0,-36-25 0,-1 1 0,2-1 0,-1 0 0,0-1 0,0 1 0,4 1 0,-6-3 0,-1 0 0,1 1 0,-1-1 0,1 0 0,-1 0 0,1 0 0,0 0 0,-1 0 0,1 0 0,-1 0 0,1 0 0,-1 0 0,1 0 0,-1 0 0,1 0 0,-1-1 0,1 1 0,-1 0 0,1 0 0,-1-1 0,1 1 0,-1 0 0,1 0 0,-1-1 0,1 1 0,-1 0 0,0-1 0,1 1 0,-1-1 0,0 1 0,1-1 0,-1 1 0,0-1 0,1 1 0,-1-1 0,0 1 0,0-1 0,0 1 0,0-1 0,1 1 0,-1-1 0,0 1 0,0-1 0,0 1 0,0-1 0,0 1 0,0-1 0,0 1 0,-1-2 0,1 0 0,0-1 0,0 1 0,0-1 0,-1 1 0,1-1 0,-1 1 0,0-1 0,0 1 0,0 0 0,0 0 0,0-1 0,0 1 0,0 0 0,-3-3 0,-2-2 0,-1 0 0,-11-10 0,12 13 0,1 0 0,0-1 0,1 0 0,-1 0 0,1 0 0,-6-10 0,2 0 0,-1 0 0,0 1 0,-1 0 0,-1 1 0,0 0 0,-1 0 0,0 1 0,-21-15 0,25 19 0,-1 0 0,1-1 0,0 0 0,1-1 0,0 1 0,0-1 0,-5-13 0,6 13 0,1 0 0,-2 1 0,1-1 0,-1 1 0,-1 0 0,-16-15 0,24 24 0,0 0 0,0 0 0,0 0 0,0 0 0,0 0 0,0 1 0,0-1 0,0 0 0,0 0 0,0 0 0,0 0 0,0 0 0,0 0 0,0 0 0,0 0 0,0 0 0,0 0 0,0 0 0,0 0 0,-1 0 0,1 0 0,0 0 0,0 0 0,0 0 0,0 0 0,0 0 0,0 0 0,0 0 0,0 0 0,0 0 0,0 0 0,0 0 0,0 0 0,0 0 0,0 0 0,0 0 0,0 0 0,0 0 0,0 0 0,-1 0 0,1 0 0,0 0 0,0 0 0,0 0 0,0 0 0,0 0 0,0 0 0,0 0 0,0 0 0,0 0 0,0 0 0,0 0 0,0 0 0,0 0 0,0 0 0,0 0 0,0 0 0,0-1 0,0 1 0,0 0 0,0 0 0,0 0 0,3 6 0,5 9 0,13 17 0,29 65 0,-45-86 0,3 3 0,18 25 0,-2-4 0,-16-22 0,1-1 0,0 0 0,15 13 0,-13-14 0,-1 1 0,16 22 0,-24-31 0,0 0 0,-1 1 0,1-1 0,-1 1 0,1-1 0,-1 1 0,0 0 0,0-1 0,-1 1 0,1 0 0,-1 0 0,0-1 0,0 1 0,0 0 0,-1 0 0,1-1 0,-1 1 0,0 0 0,0 0 0,0-1 0,0 1 0,-1-1 0,1 1 0,-1-1 0,0 0 0,0 1 0,0-1 0,-1 0 0,1 0 0,-1-1 0,1 1 0,-1 0 0,0-1 0,0 0 0,0 0 0,0 0 0,-1 0 0,-4 2 0,-52 20 0,36-15 0,-42 22 0,34-12 0,16-9 0,0 0 0,0-1 0,0-1 0,-1-1 0,-35 10 0,11-5-22,35-9-90,0-1 0,0 0 0,0 0 0,0 0 1,0-1-1,-1 0 0,1 0 0,0-1 0,-1 0 0,1 0 0,-13-2 0,-1-4-6714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17:17:32.02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1369 1349 24575,'-11'-1'0,"-1"0"0,1-1 0,0 0 0,-15-5 0,-7-2 0,-47-9 0,-83-16 0,131 29 0,-129-11 0,137 14 0,0 0 0,0-1 0,0-1 0,1-2 0,-28-9 0,12 2 0,-38-14 0,-81-24 0,-2-2 0,54-2 0,69 34 0,32 18 0,-1 0 0,1-1 0,0 0 0,0 1 0,0-2 0,1 1 0,-1 0 0,1-1 0,0 0 0,1 0 0,-1 0 0,1-1 0,-4-8 0,3 4 0,1 0 0,0-1 0,1 1 0,0-1 0,1 1 0,0-1 0,1-13 0,3-162 0,-3 174 0,1-1 0,1 1 0,0-1 0,1 1 0,0 0 0,1 0 0,10-23 0,3 3 0,30-44 0,-28 46 0,-12 17 0,1 1 0,0 1 0,1-1 0,11-11 0,75-60 0,-86 75 0,-1 1 0,1 0 0,1 1 0,0 0 0,0 1 0,18-8 0,68-18 0,-74 25 0,23-7 0,61-19 0,-24 4 0,157-30 0,-195 51 0,77-2 0,47 10 0,-59 1 0,276-2 0,-359 1 0,-1 1 0,0 1 0,1 1 0,-1 1 0,-1 1 0,1 1 0,37 17 0,2 1 0,21 9 0,-60-20 0,-1 2 0,0 0 0,-2 2 0,34 32 0,-32-27 0,41 42 0,10 10 0,-64-66 0,-1 1 0,-1 0 0,1 1 0,-2 0 0,13 19 0,-17-22 0,1 0 0,-2 0 0,1 1 0,-1 0 0,0-1 0,-1 1 0,0 0 0,0 0 0,0 15 0,-2-15 0,1 5 0,-1 1 0,-4 27 0,3-38 0,0 0 0,0 0 0,0 0 0,0-1 0,-1 1 0,1 0 0,-1-1 0,0 1 0,0-1 0,-1 1 0,1-1 0,-1 0 0,1 0 0,-1 0 0,-4 3 0,-6 5 0,2 0 0,-1 1 0,2 0 0,-1 1 0,2 0 0,-12 19 0,-24 32 0,23-40 0,-1-2 0,-33 26 0,40-36 0,-5 4 0,-37 21 0,51-32 0,-30 17 0,16-8 0,-2-1 0,0-1 0,-27 11 0,12-7 0,-62 35 0,16-8 0,53-29 0,-2-3 0,0 0 0,0-3 0,-41 7 0,30-5 0,1 2 0,-81 33 0,78-23 0,34-16 0,0 0 0,-1 0 0,1-1 0,-1-1 0,0 0 0,-26 4 0,-3-6-1365,24-2-5461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17:17:42.69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0 837 24575,'23'-23'0,"44"-45"0,90-69 0,-47 56 0,168-93 0,-155 117 0,-33 17 0,-61 26 0,2 1 0,-1 1 0,41-8 0,38-10 0,24-5 0,-103 29 0,0 1 0,46-2 0,206 7 0,-117 1 0,-190-2 0,-25-6 0,-45-4 0,71 10 0,1-1 0,-1-1 0,0-2 0,-31-9 0,34 10 0,-11-4 0,30 8 0,1-1 0,-1 0 0,0 1 0,0-1 0,1 0 0,-1 0 0,0-1 0,1 1 0,-1 0 0,1 0 0,-1-1 0,-1-2 0,2 4 0,1-1 0,0 1 0,-1-1 0,1 0 0,-1 1 0,1-1 0,0 0 0,0 0 0,-1 1 0,1-1 0,0 0 0,0 0 0,0 1 0,0-1 0,0 0 0,0 0 0,0 1 0,0-1 0,0 0 0,0 0 0,0 1 0,1-1 0,-1-1 0,1 1 0,0-1 0,0 1 0,0 0 0,0 0 0,0 0 0,0 0 0,0 0 0,0 1 0,0-1 0,0 0 0,0 0 0,2 0 0,2-1 0,1 0 0,-1 0 0,1 0 0,0 1 0,6-1 0,-4 1 0,0 1 0,0 0 0,0 0 0,0 1 0,0 0 0,-1 0 0,1 1 0,8 2 0,6 4 0,28 15 0,-3-1 0,-35-18 0,1-1 0,-1 0 0,1-1 0,-1 0 0,1-1 0,0 0 0,18-2 0,21 2 0,-50-1 0,0 1 0,-1-1 0,1 0 0,0 0 0,-1 1 0,1-1 0,0 1 0,-1 0 0,1-1 0,-1 1 0,1 0 0,-1 0 0,1 0 0,1 2 0,-2-3 0,-1 1 0,0 0 0,1-1 0,-1 1 0,0-1 0,0 1 0,1 0 0,-1 0 0,0-1 0,0 1 0,0 0 0,0-1 0,0 1 0,0 0 0,0 0 0,0-1 0,0 1 0,0 0 0,0-1 0,0 1 0,0 0 0,-1-1 0,1 1 0,0 0 0,-1-1 0,1 1 0,0 0 0,-1-1 0,1 1 0,-1-1 0,1 1 0,-1-1 0,1 1 0,-1-1 0,1 1 0,-2 0 0,-32 35 0,17-17 0,-23 20 0,35-35 5,1 0 0,0 0 0,1 0 0,-1 1 0,1-1 0,-1 1 0,2 0 0,-1 0 0,0 0-1,1 1 1,0-1 0,0 0 0,1 1 0,-2 10 0,1 3-183,0 1-1,4 38 1,-1-26-726,0-15-5922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17:17:47.96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1538 1575 24575,'-3'-1'0,"0"1"0,0-1 0,1 0 0,-1 0 0,0 0 0,1 0 0,-5-2 0,-9-4 0,-114-25 0,49 13 0,-69-13 0,-74-22 0,1-4 0,117 33 0,89 20 0,1-1 0,0 0 0,0-1 0,-20-12 0,-57-43 0,64 41 0,-79-67 0,70 54 0,4 2 0,-49-62 0,50 56 0,27 31 0,0 0 0,0 0 0,0 0 0,1-1 0,1 0 0,-1 0 0,1 0 0,0-1 0,1 1 0,0-1 0,1 0 0,-1 0 0,0-9 0,1-24 0,3-51 0,0 31 0,-1 52 0,1-1 0,0 0 0,1 0 0,0 1 0,0-1 0,5-9 0,-5 14 0,0 1 0,0 1 0,1-1 0,-1 0 0,1 1 0,0-1 0,0 1 0,1 0 0,-1 0 0,1 0 0,0 0 0,0 1 0,9-6 0,19-7 0,42-15 0,-40 18 0,40-22 0,-36 16 0,2 2 0,55-17 0,-82 30 0,97-24 0,-3 0 0,41-12 0,-83 22 0,89-13 0,-111 25 0,167-24 0,2 17 0,-180 13 0,1-2 0,59-10 0,69-15 0,177-8 0,-249 27 0,44-2 0,210 10 0,-311 2 0,1 1 0,-1 1 0,0 2 0,0 2 0,41 14 0,-53-14 0,0 2 0,34 20 0,-3 0 0,73 45 0,-77-45 0,-30-20 0,-1 0 0,0 1 0,0 1 0,-1 1 0,0 0 0,18 21 0,54 80 0,-83-108 0,-1 1 0,1-1 0,-2 0 0,1 1 0,-1 0 0,0 0 0,0 0 0,-1-1 0,2 15 0,-2 6 0,-3 35 0,1-22 0,1-26 0,0 1 0,-1-1 0,-1 0 0,0 1 0,-1-1 0,0 0 0,-1-1 0,-1 1 0,-6 13 0,-62 137 0,59-129 0,0-3 0,-1-1 0,-32 48 0,30-55 0,-1-1 0,-1-1 0,-1-1 0,-33 28 0,-100 62 0,81-68 0,24-16 0,30-16 0,-1-1 0,0-1 0,0-1 0,-1-1 0,0 0 0,0-2 0,0 0 0,-26 2 0,-106 18 0,95-14 0,0-2 0,-66 2 0,-130-13 0,247 2 0,0 0 0,0-1 0,-1 1 0,1-1 0,0-1 0,0 1 0,0-1 0,0 0 0,0-1 0,1 1 0,-8-6 0,-26-9 0,29 13 0,1 0 0,-13-7 0,16 8 0,1 0 0,0-1 0,0 0 0,0 0 0,0 0 0,0 0 0,1-1 0,0 0 0,0 0 0,0 0 0,1 0 0,0-1 0,0 1 0,0-1 0,0 0 0,-2-9 0,3 9-273,0 1 0,0 0 0,0-1 0,-4-4 0,-2-3-6553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17:17:50.62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24575,'154'133'0,"-74"-65"0,73 53 0,-19-15 0,79 70 0,-126-112 0,-54-42 0,34 31 0,-54-44 0,0 0 0,0 0 0,1-1 0,0-1 0,27 10 0,-9-3 0,-1-1 0,47 24 0,-47-21 0,1-2 0,55 18 0,70 8 0,-141-36 0,15 2 0,-1-2 0,44 2 0,62-7 0,-48 0 0,-32 1 0,-69-1 0,1 0 0,-1-1 0,0 0 0,1-1 0,-1-1 0,-14-5 0,6 0 0,0-1 0,-34-22 0,44 23 0,0 0 0,0-1 0,0-1 0,2 0 0,-15-19 0,-12-14 0,27 27 0,10 12 0,7 11 0,1 2 0,-1 2 0,8 10 0,11 15 0,86 75 0,-73-65 0,13 12 0,-38-42 0,-11-10 0,1-1 0,-1 1 0,1-1 0,0 1 0,0-1 0,1-1 0,-1 1 0,11 4 0,-16-8 0,0 0 0,0 0 0,0 0 0,0 0 0,0 0 0,0 0 0,0 0 0,1 0 0,-1 0 0,0 0 0,0 0 0,0 0 0,0 0 0,0 0 0,0 0 0,0 0 0,0 0 0,0 0 0,0 0 0,0 0 0,1 0 0,-1 0 0,0 0 0,0 0 0,0 0 0,0 0 0,0 0 0,0 0 0,0 0 0,0 0 0,0 0 0,0 0 0,0 0 0,1 0 0,-1 0 0,0 0 0,0 0 0,0 0 0,0 0 0,0 0 0,0 0 0,0 0 0,0-1 0,0 1 0,0 0 0,0 0 0,0 0 0,0 0 0,0 0 0,0 0 0,0 0 0,0 0 0,-3-6 0,-6-4 0,5 7 0,0 1 0,0 0 0,-1 0 0,1 0 0,0 1 0,-1-1 0,1 1 0,-1 0 0,-5 0 0,-45-1 0,41 2 0,4 0 0,-6 0 0,0 0 0,-31 5 0,42-4 0,1 0 0,0 0 0,0 0 0,0 1 0,0-1 0,0 1 0,1 0 0,-1 0 0,0 0 0,1 1 0,-1 0 0,1-1 0,0 1 0,0 0 0,0 0 0,-3 5 0,-14 30-1365,11-23-5461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17:30:47.00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2336 24575,'0'14'0,"1"-1"0,-1 1 0,2-1 0,0 1 0,1-1 0,0 0 0,1 0 0,1 0 0,0 0 0,10 19 0,7 5 0,1-2 0,2-1 0,35 38 0,-2-10 0,-29-29 0,2-1 0,1-2 0,61 45 0,105 47 0,-180-111 0,0-1 0,0 0 0,1-2 0,0 0 0,1-2 0,0 0 0,39 6 0,-7-6 0,100-1 0,-82-5 0,70-2 0,-109-1 0,0 0 0,46-12 0,14-10 0,97-24 0,-152 39 0,-1-2 0,0-1 0,-1-2 0,60-35 0,-26 4 0,8-4 0,59-32 0,-27 15 0,-83 51 0,-1 0 0,-1-2 0,34-32 0,53-70 0,-80 86 0,-2-2 0,-1 0 0,39-74 0,13-66 0,-20 41 0,1-8 0,12-24 0,45-78 0,-96 197 0,18-69 0,-12 34 0,-2 13 0,4 2 0,42-73 0,-25 57 0,147-240 0,-177 301 0,2-1 0,0 2 0,2 0 0,30-26 0,-32 34 0,0 1 0,0 0 0,1 2 0,1 0 0,0 1 0,27-10 0,-16 9 0,1 1 0,0 1 0,1 2 0,0 1 0,0 2 0,35 0 0,-5 6 0,39-2 0,-101 0 0,1 0 0,0 0 0,-1 0 0,1-1 0,0 1 0,-1-1 0,1 1 0,-1-1 0,1 0 0,0 1 0,-1-1 0,0 0 0,1 0 0,-1 0 0,1 0 0,-1 0 0,0 0 0,0-1 0,0 1 0,0 0 0,2-3 0,-2 1 0,0 1 0,0-1 0,0 0 0,-1 1 0,1-1 0,-1 0 0,1 0 0,-1 1 0,0-1 0,0 0 0,0 0 0,-1-3 0,0 0 0,0 0 0,-1-1 0,1 1 0,-1 0 0,-1 0 0,1 1 0,-1-1 0,0 0 0,-1 1 0,1 0 0,-6-7 0,6 10 0,0 0 0,0-1 0,0 1 0,-1 1 0,1-1 0,0 0 0,-1 1 0,0-1 0,1 1 0,-1 0 0,0 1 0,1-1 0,-7 0 0,-7 0 0,-30 3 0,27-1 0,-197 1 0,170-2 0,45 0 0,-1 0 0,0 0 0,0 0 0,0 1 0,1-1 0,-1 1 0,0 0 0,0 0 0,1 0 0,-1 0 0,1 0 0,-5 4 0,6-5 0,0 1 0,1-1 0,-1 1 0,1 0 0,-1 0 0,1-1 0,-1 1 0,1 0 0,-1 0 0,1-1 0,-1 1 0,1 0 0,0 0 0,0 0 0,-1 0 0,1 0 0,0 1 0,0 0 0,0-1 0,0 1 0,1-1 0,-1 1 0,1-1 0,-1 0 0,1 1 0,-1-1 0,1 1 0,0-1 0,-1 0 0,1 0 0,2 3 0,1 0 0,0 0 0,1 0 0,-1 0 0,1 0 0,0-1 0,0 0 0,0 0 0,0 0 0,1-1 0,-1 1 0,1-1 0,-1-1 0,1 1 0,0-1 0,7 1 0,12 0 0,0 0 0,33-3 0,-35 0 0,20-1 0,108 3 0,-149-1 0,-1 0 0,1 0 0,0 0 0,-1 1 0,1-1 0,0 1 0,-1-1 0,1 1 0,-1-1 0,1 1 0,-1 0 0,1 0 0,-1 0 0,1 0 0,-1 0 0,0 0 0,0 0 0,1 0 0,-1 0 0,0 1 0,0-1 0,0 0 0,0 1 0,-1-1 0,2 3 0,-1-1 0,0-1 0,-1 1 0,0 0 0,1-1 0,-1 1 0,0 0 0,0 0 0,-1-1 0,1 1 0,-1 0 0,1-1 0,-1 1 0,0-1 0,0 1 0,-1 2 0,-5 12 0,-2 0 0,0 0 0,-1-1 0,-17 23 0,19-29 0,1 0 0,0 0 0,1 1 0,0-1 0,1 1 0,0 1 0,-4 14 0,5-10 0,0 0 0,2 1 0,0-1 0,0 32 0,5 115 0,-11-189-1365,4 9-5461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18:35:26.97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8959 0 24575,'1'8'0,"0"-1"0,1 0 0,0 1 0,0-1 0,0 0 0,1 0 0,0 0 0,4 8 0,4 7 0,151 355 0,-105-229 0,-31-74 0,-19-54 0,-2 0 0,0 0 0,-1 1 0,2 39 0,-7 85 0,-1-56 0,1-30 0,0-15 0,1-1 0,10 64 0,-2-41 0,-3 0 0,-5 104 0,-1-76 0,2-39 0,0-17 0,-4 45 0,0-65 0,-1-1 0,-1 0 0,-7 19 0,-5 17 0,-51 166 0,16-66 0,22-56 0,19-59 0,-18 43 0,-58 94 0,31-77 0,-95 123 0,97-152 0,-4-3 0,-86 78 0,106-110 0,-135 118 0,-10-14 0,-106 53 0,-13-19 0,69-69 0,172-77 0,-189 60 0,114-42 0,-254 58 0,371-98 0,-38 7 0,-1-3 0,-72 2 0,-118-11 0,105-1 0,-133 3 0,-213-3 0,129-31 0,340 30 0,-211-40 0,131 22 0,-205-45 0,89 25 0,21 6 0,124 19 0,-142-12 0,132 23 0,-175-7 0,-790 13 0,881 9 0,2 0 0,-235-11 0,362-1 0,0-2 0,-67-16 0,57 10 0,-104-27 0,120 30 0,10 2 0,-38-4 0,43 7 0,1-1 0,-1 0 0,-25-10 0,21 7 0,-28-7 0,35 11 0,1 0 0,-1-1 0,1 0 0,0-1 0,0-1 0,0 0 0,-14-9 0,8 5 0,0 1 0,-1 1 0,-1 0 0,1 1 0,-1 1 0,0 1 0,-30-4 0,32 6 0,0 1 0,-27 0 0,38 2 0,0-1 0,0 1 0,0 1 0,0-1 0,0 1 0,1 0 0,-1 0 0,0 0 0,1 1 0,-9 5 0,-8 8 0,3-4 0,-24 23 0,37-30 0,1 0 0,0 1 0,0 0 0,0 0 0,1 0 0,0 1 0,0 0 0,-3 8 0,1-3 0,4-11 0,2-19 0,1 6 0,2-189 0,-3 186 0,0 252 0,-1-227 0,0 0 0,-4 16 0,4-19 0,-1 0 0,1 0 0,0 1 0,1-1 0,0 15 0,0-21 0,0 0 0,0 0 0,0 0 0,1 0 0,-1 0 0,0 0 0,0 0 0,1 0 0,-1 0 0,1 0 0,-1 0 0,1-1 0,-1 1 0,1 0 0,-1 0 0,1 0 0,0 0 0,-1-1 0,1 1 0,0 0 0,0-1 0,0 1 0,0-1 0,-1 1 0,1-1 0,0 1 0,0-1 0,0 1 0,0-1 0,0 0 0,0 0 0,0 1 0,0-1 0,0 0 0,0 0 0,0 0 0,1 0 0,-1 0 0,0 0 0,0-1 0,0 1 0,0 0 0,0 0 0,0-1 0,1 0 0,5-2 0,1 0 0,0-1 0,-1 0 0,11-7 0,-11 6 0,38-29 0,-33 24 0,0 1 0,1 0 0,21-11 0,-3 6-1365,-19 7-5461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18:35:31.74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7732 0 24575,'1'16'0,"4"28"0,0-3 0,4 479 0,-10-326 0,1 306 0,-2-467 0,-2 0 0,-1-1 0,-1 1 0,-13 36 0,-4 20 0,-22 83 0,-3 15 0,-8 10 0,43-154 0,-1-5 0,-30 56 0,13-29 0,-63 109 0,19-38 0,54-97 0,-1-1 0,-33 43 0,31-46 0,-22 41 0,1 0 0,19-36 0,-95 135 0,52-81 0,44-57 0,-2-2 0,-38 40 0,-153 121 0,144-131 0,2 3 0,-13 12 0,-209 145 0,217-168 0,-105 76 0,53-43 0,70-50 0,15-11 0,-93 43 0,-55 4 0,103-42 0,-50 16 0,-28 8 0,-75 24 0,46-22 0,-32 9 0,-33 14 0,133-40 0,-148 31 0,143-44 0,76-16 0,-1-1 0,-111 7 0,-188-20 0,169-2 0,-317 2 0,475-1 0,0-2 0,1-2 0,-50-13 0,-39-7 0,-158-12 0,209 31 0,42 4 0,1 0 0,-1-2 0,-36-10 0,-67-22 0,18 6 0,-7-16 0,86 33 0,6 1 0,-27-17 0,0 0 0,44 25 0,-33-17 0,-46-16 0,74 32 0,-21-13 0,15 8 0,11 5 0,0 0 0,1-1 0,0 0 0,0 0 0,-7-9 0,-14-12 0,-1 6 0,-57-33 0,57 38 0,2-1 0,-46-36 0,55 35 0,1 0 0,1-2 0,-23-35 0,-1-2 0,35 51 0,0 0 0,1 0 0,-1-1 0,2 0 0,-1 0 0,1 0 0,-3-7 0,6 8 0,3 9 0,4 12 0,-3 12 0,-1 0 0,-1 1 0,-3 41 0,0-35 0,0-73 0,0 12 0,4-50 0,-1 64 0,2 0 0,9-24 0,-4 12 0,-8 21 0,2-5 0,0 1 0,0-1 0,1 1 0,0-1 0,6-7 0,-9 14 0,1 0 0,0 0 0,0 0 0,-1 0 0,1 0 0,0 1 0,1-1 0,-1 1 0,0-1 0,0 1 0,1 0 0,-1 0 0,0 0 0,1 0 0,-1 1 0,1-1 0,-1 0 0,1 1 0,0 0 0,-1 0 0,1 0 0,3 0 0,-1 1 7,-1-1-1,1 1 0,0 0 0,-1 1 1,1-1-1,-1 1 0,0 0 1,1 0-1,-1 0 0,0 1 1,0-1-1,-1 1 0,1 0 0,0 0 1,-1 1-1,0-1 0,0 0 1,5 7-1,0 3-303,-1-1 0,0 1 0,-1 0 0,9 24 0,-10-21-6529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18:35:36.86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7662 1 24575,'27'388'-172,"-10"-218"-694,55 1310-995,-96-636 1381,-19-503 733,23-213 887,11-62-478,-3 0 0,-39 121 0,-121 229-662,94-256-247,-7-3 0,-7-4 0,-6-4 1,-122 140-1,-19-32 247,-22-20 0,45-62 0,-242 150 0,216-174 0,-485 222 0,671-348-3,-794 325-254,590-271 544,-3-19 292,193-45-429,12-4 95,-102 7 0,-61-16-257,138-1 12,35 0 0,-1-2 0,-70-10 0,94 5 0,0-1 0,0 0 0,-40-20 0,-67-43 0,97 51 0,-246-169 0,234 153 0,-31-27 0,-109-115 0,65 58 0,96 94 0,-192-187 0,97 90 0,52 54 0,-77-96 0,123 136 0,-2 2 0,-38-32 0,51 47 0,-37-29 0,30 26 0,1-1 0,1-1 0,-22-25 0,-65-81 0,-18-24 0,68 84 0,37 44 0,-29-39 0,21 25 0,20 27 0,-1-1 0,2 0 0,-1-1 0,1 1 0,0-1 0,-4-7 0,-35-81 0,27 62 0,-23-65 0,34 82 0,-1-1 0,2 0 0,0 0 0,-2-22 0,3 21 0,-4-22 0,3 24 0,-2-32 0,5-73 0,1 480 0,1-353 0,-2 0 0,1 1 0,-1-1 0,0 0 0,-3 9 0,4-14 0,0 0 0,-1 0 0,1 0 0,0 0 0,-1 0 0,1 0 0,-1 0 0,1 0 0,-1 0 0,0 0 0,1 0 0,-1-1 0,0 1 0,0 0 0,1 0 0,-1-1 0,0 1 0,0 0 0,0-1 0,0 1 0,0-1 0,0 1 0,0-1 0,0 0 0,0 1 0,0-1 0,0 0 0,0 0 0,-1 0 0,1 0 0,0 0 0,0 0 0,0 0 0,0 0 0,0 0 0,0 0 0,0-1 0,0 1 0,-2-1 0,1 0 0,0 0 0,0 0 0,0-1 0,0 1 0,0-1 0,0 1 0,0-1 0,0 0 0,1 0 0,-1 0 0,1 0 0,-1 0 0,1 0 0,0 0 0,0 0 0,0-1 0,0 1 0,0 0 0,0-1 0,1 1 0,-1-4 0,-1-6 0,0 0 0,1 1 0,1-14 0,3-218 0,-3 239 0,0 0 0,0 0 0,0 0 0,1 0 0,0 0 0,0 0 0,0 0 0,0 0 0,1 0 0,2-5 0,-4 8 0,1 0 0,0 0 0,0-1 0,0 1 0,1 0 0,-1 0 0,0 0 0,0 0 0,1 0 0,-1 1 0,0-1 0,1 0 0,-1 0 0,1 1 0,-1-1 0,0 1 0,1 0 0,0-1 0,-1 1 0,1 0 0,-1 0 0,1 0 0,-1 0 0,1 0 0,-1 0 0,1 0 0,0 0 0,-1 1 0,3 0 0,0 1 0,0 0 0,0 0 0,0 0 0,-1 1 0,1-1 0,-1 1 0,0 0 0,0 0 0,0 0 0,0 0 0,0 1 0,0-1 0,2 6 0,10 11 0,30 23 0,-34-33 0,0 0 0,-1 0 0,0 1 0,0 1 0,7 12 0,-12-15 0,-2-1 0,1 1 0,3 12 0,-6-15 0,1 0 0,0 0 0,0 0 0,0 0 0,1-1 0,0 1 0,0-1 0,1 0 0,-1 1 0,6 4 0,-1-4-341,-1 0 0,1 0-1,13 7 1,-8-6-6485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18:48:28.12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2336 24575,'0'14'0,"1"-1"0,-1 1 0,2-1 0,0 1 0,1-1 0,0 0 0,1 0 0,1 0 0,0 0 0,10 19 0,7 5 0,1-2 0,2-1 0,35 38 0,-2-10 0,-29-29 0,2-1 0,1-2 0,61 45 0,105 47 0,-180-111 0,0-1 0,0 0 0,1-2 0,0 0 0,1-2 0,0 0 0,39 6 0,-7-6 0,100-1 0,-82-5 0,70-2 0,-109-1 0,0 0 0,46-12 0,14-10 0,97-24 0,-152 39 0,-1-2 0,0-1 0,-1-2 0,60-35 0,-26 4 0,8-4 0,59-32 0,-27 15 0,-83 51 0,-1 0 0,-1-2 0,34-32 0,53-70 0,-80 86 0,-2-2 0,-1 0 0,39-74 0,13-66 0,-20 41 0,1-8 0,12-24 0,45-78 0,-96 197 0,18-69 0,-12 34 0,-2 13 0,4 2 0,42-73 0,-25 57 0,147-240 0,-177 301 0,2-1 0,0 2 0,2 0 0,30-26 0,-32 34 0,0 1 0,0 0 0,1 2 0,1 0 0,0 1 0,27-10 0,-16 9 0,1 1 0,0 1 0,1 2 0,0 1 0,0 2 0,35 0 0,-5 6 0,39-2 0,-101 0 0,1 0 0,0 0 0,-1 0 0,1-1 0,0 1 0,-1-1 0,1 1 0,-1-1 0,1 0 0,0 1 0,-1-1 0,0 0 0,1 0 0,-1 0 0,1 0 0,-1 0 0,0 0 0,0-1 0,0 1 0,0 0 0,2-3 0,-2 1 0,0 1 0,0-1 0,0 0 0,-1 1 0,1-1 0,-1 0 0,1 0 0,-1 1 0,0-1 0,0 0 0,0 0 0,-1-3 0,0 0 0,0 0 0,-1-1 0,1 1 0,-1 0 0,-1 0 0,1 1 0,-1-1 0,0 0 0,-1 1 0,1 0 0,-6-7 0,6 10 0,0 0 0,0-1 0,0 1 0,-1 1 0,1-1 0,0 0 0,-1 1 0,0-1 0,1 1 0,-1 0 0,0 1 0,1-1 0,-7 0 0,-7 0 0,-30 3 0,27-1 0,-197 1 0,170-2 0,45 0 0,-1 0 0,0 0 0,0 0 0,0 1 0,1-1 0,-1 1 0,0 0 0,0 0 0,1 0 0,-1 0 0,1 0 0,-5 4 0,6-5 0,0 1 0,1-1 0,-1 1 0,1 0 0,-1 0 0,1-1 0,-1 1 0,1 0 0,-1 0 0,1-1 0,-1 1 0,1 0 0,0 0 0,0 0 0,-1 0 0,1 0 0,0 1 0,0 0 0,0-1 0,0 1 0,1-1 0,-1 1 0,1-1 0,-1 0 0,1 1 0,-1-1 0,1 1 0,0-1 0,-1 0 0,1 0 0,2 3 0,1 0 0,0 0 0,1 0 0,-1 0 0,1 0 0,0-1 0,0 0 0,0 0 0,0 0 0,1-1 0,-1 1 0,1-1 0,-1-1 0,1 1 0,0-1 0,7 1 0,12 0 0,0 0 0,33-3 0,-35 0 0,20-1 0,108 3 0,-149-1 0,-1 0 0,1 0 0,0 0 0,-1 1 0,1-1 0,0 1 0,-1-1 0,1 1 0,-1-1 0,1 1 0,-1 0 0,1 0 0,-1 0 0,1 0 0,-1 0 0,0 0 0,0 0 0,1 0 0,-1 0 0,0 1 0,0-1 0,0 0 0,0 1 0,-1-1 0,2 3 0,-1-1 0,0-1 0,-1 1 0,0 0 0,1-1 0,-1 1 0,0 0 0,0 0 0,-1-1 0,1 1 0,-1 0 0,1-1 0,-1 1 0,0-1 0,0 1 0,-1 2 0,-5 12 0,-2 0 0,0 0 0,-1-1 0,-17 23 0,19-29 0,1 0 0,0 0 0,1 1 0,0-1 0,1 1 0,0 1 0,-4 14 0,5-10 0,0 0 0,2 1 0,0-1 0,0 32 0,5 115 0,-11-189-1365,4 9-5461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16:22:36.70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780 1009 24575,'-464'0'0,"457"0"0,1-1 0,-1 1 0,0-1 0,1 0 0,-1-1 0,1 1 0,0-1 0,0-1 0,0 1 0,0-1 0,0 0 0,0 0 0,-9-8 0,4 4 0,1 0 0,0-1 0,0-1 0,1 0 0,0 0 0,-12-17 0,-18-28 0,-35-55 0,70 101 0,0 0 0,1 0 0,0-1 0,0 1 0,1-1 0,0 0 0,1 1 0,-2-11 0,2-12 0,3-31 0,-1 18 0,-1-13 0,-1 17 0,7-58 0,-4 84 0,1 1 0,0-1 0,1 1 0,0 0 0,1 0 0,0 1 0,1-1 0,9-13 0,1 2 0,-7 8 0,1 0 0,1 1 0,1 0 0,23-23 0,-24 28 0,-1 1 0,23-16 0,-29 22 0,1 1 0,-1-1 0,1 1 0,0 0 0,0 1 0,0-1 0,0 1 0,9-1 0,23 0 0,44 3 0,-24 1 0,-42-2 0,0 1 0,-1 1 0,1 0 0,-1 1 0,26 9 0,-32-9 0,-1 0 0,1 0 0,-1 1 0,0 0 0,0 0 0,0 1 0,-1 0 0,1 0 0,-1 1 0,-1 0 0,10 11 0,35 65 0,-16-24 0,-27-46 0,-1 0 0,8 22 0,1 5 0,-2-9 0,-2 1 0,-1 1 0,7 36 0,-10-39 0,-3-11 0,1 3 0,0 1 0,-1 0 0,0 27 0,-3-14 0,-3 121 0,2-152 0,-1 0 0,1 0 0,-1 0 0,0 0 0,0-1 0,-1 1 0,1 0 0,-1 0 0,0-1 0,0 1 0,-4 5 0,4-7 0,0 0 0,0 0 0,0-1 0,0 1 0,0 0 0,0-1 0,0 0 0,-1 0 0,1 1 0,0-1 0,-1-1 0,1 1 0,-1 0 0,1-1 0,-1 1 0,0-1 0,1 0 0,-6 0 0,-13-1-1365,3-3-5461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19:16:37.05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1 744 24575,'11'11'0,"2"1"0,28 17 0,-3-2 0,-15-10 0,397 277 0,-270-191 0,-40-25 0,-92-67 0,2 0 0,0-1 0,2 0 0,45 15 0,113 30 0,-67-22 0,-12-5 0,162 34 0,-246-59 0,55 11 0,1-2 0,2-1 0,1-1 0,117 9 0,121 16 0,-131-13 0,341 24 0,-22-4 0,-407-33 0,1-2 0,0-1 0,121 1 0,296-7 0,-262-2 0,-145 2 0,63 0 0,0-2 0,183-12 0,547-49 0,-462 23 0,-194 15 0,-146 14 0,-1-2 0,139-26 0,-9 1 0,287-51 0,-80 11 0,204-43 0,-293 31 0,-79 19 0,714-211 0,-61 0 0,-555 159 0,26-9 0,-241 89 0,258-83 0,-307 87 0,-74 28 0,2 0 0,1 1 0,1 0 0,1 1 0,53-13 0,-63 15 0,-44 8 0,-47 5 0,-97 17 0,80-11 0,2 1 0,-136 27 0,198-34 0,-37 7 0,-67 13 0,104-23 0,0 1 0,-1-1 0,0-1 0,0 1 0,-1-2 0,-33 2 0,-227-4 0,232 1 0,79-1 0,-1-1 0,0 0 0,0 0 0,0 0 0,31-6 0,-16 2 0,-1 0 0,-1-1 0,46-11 0,-61 12 0,0 0 0,1 1 0,1 0 0,0 1 0,1 0 0,0 0 0,0 1 0,1 0 0,0 1 0,1 0 0,-1 0 0,1 1 0,0 1 0,0 0 0,42 1 0,-61 0 0,-1 0 0,1-1 0,-1 1 0,0 0 0,0 1 0,0-1 0,0 0 0,-1 1 0,0-1 0,1 1 0,-1 0 0,-1 0 0,1 0 0,-1 0 0,0 0 0,0 0 0,0 1 0,-1-1 0,0 0 0,-1 1 0,1 0 0,-1-1 0,0 1 0,-1 0 0,0-1 0,0 1 0,1 4 0,2 7 0,-1 1 0,-1-1 0,-3 1 0,-5 17 0,3-14 0,0 68 0,-4 29 0,-2-99-1365,-3-5-5461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16:22:56.006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271 800 24575,'-4'0'0,"0"-1"0,0 1 0,0-1 0,0 0 0,0 0 0,0 0 0,0-1 0,0 0 0,0 1 0,1-1 0,-1 0 0,1-1 0,-7-4 0,-1-3 0,0-1 0,-13-17 0,9 12 0,-13-21 0,19 24 0,-16-16 0,11 15 0,2 2 0,-20-25 0,29 32 0,-1 0 0,1-1 0,1 1 0,-1 0 0,1-1 0,0 0 0,0 1 0,0-1 0,0-7 0,-1-16 0,2 0 0,3-46 0,1 11 0,-4 28 0,1-28 0,1 58 0,-1 0 0,1-1 0,0 1 0,1 0 0,0 0 0,0 0 0,5-9 0,-4 11 0,0 0 0,0 0 0,0 0 0,1 0 0,0 1 0,0 0 0,0 0 0,0 0 0,0 0 0,0 0 0,9-2 0,-8 2 0,0 1 0,0-1 0,0 0 0,-1 0 0,1-1 0,-1 1 0,1-1 0,6-8 0,-6 6 0,-1 0 0,1 0 0,0 1 0,1 0 0,-1 0 0,1 1 0,0-1 0,1 1 0,-1 0 0,1 1 0,-1 0 0,1 0 0,0 0 0,0 1 0,0 0 0,1 0 0,-1 1 0,0 0 0,1 0 0,-1 1 0,1-1 0,-1 2 0,11 1 0,-15-2 0,-1 1 0,1 0 0,0 0 0,0 1 0,-1-1 0,1 1 0,0-1 0,-1 1 0,0 0 0,4 2 0,21 26 0,-11-12 0,-5-7 0,-1-2 0,-2-1 0,1 1 0,-1 1 0,0 0 0,-1 0 0,-1 0 0,1 1 0,5 13 0,37 86 0,-45-101 0,-1 1 0,0-1 0,-1 0 0,0 1 0,0 0 0,-1-1 0,-1 1 0,0 14 0,0-11 0,1-1 0,0 1 0,1-1 0,3 15 0,0-11 0,1 3 0,0 0 0,-2 1 0,0-1 0,2 37 0,-5-45 0,-2 0 0,1 1 0,-1-1 0,-3 13 0,3-21 0,0 1 0,-1-1 0,1 1 0,0-1 0,-1 0 0,0 1 0,0-1 0,0 0 0,0 0 0,0 0 0,-1-1 0,1 1 0,-1-1 0,0 1 0,0-1 0,-5 4 0,-12 7 0,14-9 0,1 0 0,-1 0 0,-11 4 0,-2 1 0,-32 19 0,40-21 0,1-1 0,-2 0 0,1 0 0,-1-1 0,1 0 0,-1-1 0,-1-1 0,-16 4 0,19-6-195,-1 0 0,1-1 0,-1 0 0,1 0 0,-1-1 0,-12-3 0,10 0-6631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16:23:02.319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799 913 24575,'-498'0'0,"490"0"0,1-1 0,0 1 0,-1-1 0,1-1 0,0 1 0,0-1 0,0-1 0,0 1 0,0-1 0,1 0 0,-1-1 0,1 0 0,0 0 0,0 0 0,-6-6 0,0 1 0,-1 1 0,-14-7 0,18 11 0,0-1 0,0 0 0,1-1 0,0 0 0,0 0 0,-12-12 0,9 5 0,0 0 0,-10-18 0,18 26 0,0 0 0,1-1 0,0 0 0,0 1 0,0-1 0,0 0 0,1 0 0,0 0 0,0-10 0,1-147 0,1 63 0,1 64 0,2 2 0,16-70 0,-10 61 0,-8 35 0,0 0 0,0 0 0,1-1 0,0 1 0,8-14 0,-9 19 0,0 0 0,0 0 0,0 0 0,1 1 0,-1-1 0,1 0 0,0 1 0,0 0 0,0 0 0,0 0 0,0 0 0,0 0 0,0 0 0,1 1 0,6-2 0,13-3 0,-16 5 0,0 0 0,-1-1 0,0 0 0,1 0 0,-1-1 0,0 1 0,0-1 0,0-1 0,7-4 0,-6 2 0,0 1 0,1 0 0,0 0 0,0 1 0,0 0 0,1 1 0,-1-1 0,1 1 0,0 1 0,0 0 0,0 0 0,16 0 0,-17 2 0,-1 0 0,1 0 0,0 1 0,-1 0 0,1 1 0,-1 0 0,1 0 0,-1 0 0,0 1 0,0 0 0,0 1 0,0-1 0,-1 1 0,1 1 0,9 7 0,50 55 0,9 8 0,-68-69 0,-1 0 0,0 1 0,0 0 0,-1 0 0,0 0 0,0 0 0,0 1 0,5 12 0,-1 5 0,11 39 0,-11-30 0,-5-25 0,0 1 0,1 0 0,0-1 0,12 17 0,-12-19 0,0 0 0,-1 1 0,0-1 0,0 1 0,0 0 0,-1-1 0,0 2 0,-1-1 0,3 10 0,-2 39 0,-3-37 0,4 31 0,-3-48 0,9 70 0,-9-62 0,0 0 0,-1 0 0,-1 0 0,-3 17 0,4-23 7,-2-1-1,1 0 0,0 0 0,-1-1 1,0 1-1,1 0 0,-2 0 1,1-1-1,0 1 0,-1-1 1,1 0-1,-1 0 0,0 0 0,0 0 1,-1 0-1,1-1 0,0 1 1,-5 2-1,2-2-155,-1 0 1,0-1-1,1 1 1,-1-1-1,0-1 1,0 1-1,0-1 1,0 0-1,-13-1 1,4 0-6678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16:23:07.589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0 627 24575,'1'-9'0,"0"0"0,1 1 0,0-1 0,0 1 0,1 0 0,0 0 0,0 0 0,1 0 0,0 0 0,6-7 0,5-14 0,49-104 0,-37 81 0,-19 38 0,-1 0 0,0 0 0,0-1 0,7-27 0,-11 16 0,0 0 0,-1 0 0,-3-45 0,0 28 0,0 42 0,1 0 0,0-1 0,1 1 0,-1 0 0,0-1 0,0 1 0,0 0 0,1 0 0,-1-1 0,1 1 0,-1 0 0,1 0 0,-1 0 0,1-1 0,1 0 0,-2 2 0,0-1 0,1 1 0,-1 0 0,0 0 0,0 0 0,1-1 0,-1 1 0,0 0 0,1 0 0,-1 0 0,0 0 0,0 0 0,1 0 0,-1 0 0,0 0 0,1 0 0,-1 0 0,0 0 0,1 0 0,-1 0 0,0 0 0,1 0 0,-1 0 0,0 0 0,10 9 0,-6-2 0,0 0 0,0 0 0,-1 0 0,0 0 0,0 0 0,2 11 0,7 50 0,0-3 0,-2-24 0,2 10 0,2-1 0,24 54 0,-33-89 0,0 0 0,-1 0 0,3 21 0,7 24 0,-12-54 0,0 0 0,1 1 0,0-1 0,0 0 0,0-1 0,8 11 0,-8-13 0,-1-1 0,1 1 0,0-1 0,0 0 0,5 4 0,-6-5 0,-1 0 0,1 0 0,-1-1 0,1 1 0,-1 0 0,1-1 0,-1 0 0,1 1 0,0-1 0,-1 0 0,1 0 0,0 1 0,-1-1 0,3-1 0,0-4-1365,-5-3-5461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16:23:09.884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1 66 24575,'0'6'0,"0"-1"0,1 1 0,0 0 0,0 0 0,1-1 0,-1 1 0,1-1 0,0 1 0,1-1 0,0 0 0,-1 0 0,5 5 0,5 5 0,0-1 0,19 19 0,3 1 0,-30-30 0,0 0 0,1 0 0,0-1 0,0 1 0,0-1 0,0 0 0,0 0 0,0-1 0,1 0 0,-1 0 0,1 0 0,0-1 0,0 1 0,0-1 0,-1-1 0,1 1 0,0-1 0,0 0 0,0 0 0,0-1 0,0 0 0,0 0 0,9-3 0,-12 3 0,0-1 0,0 0 0,0 1 0,0-1 0,0-1 0,0 1 0,-1 0 0,1-1 0,-1 1 0,1-1 0,-1 1 0,0-1 0,0 0 0,0 0 0,-1 0 0,1 0 0,-1-1 0,0 1 0,1 0 0,-2-1 0,2-4 0,0 0 0,-1 0 0,0 0 0,0-1 0,-1 1 0,0 0 0,-1-1 0,-2-15 0,2 21 0,0-1 0,-1 1 0,1 0 0,-1 0 0,1 0 0,-1 0 0,0 1 0,0-1 0,-1 0 0,1 1 0,0 0 0,-1-1 0,1 1 0,-1 0 0,0 0 0,0 0 0,0 1 0,-5-3 0,3 1 0,0 0 0,1 1 0,-1-1 0,1-1 0,0 1 0,-6-7 0,8 7 0,-3-3 0,-1-1 0,0 0 0,0 1 0,-12-9 0,17 15 0,0-1 0,0 0 0,0 1 0,0-1 0,0 0 0,0 1 0,0 0 0,-1-1 0,1 1 0,0 0 0,0-1 0,0 1 0,-1 0 0,1 0 0,0 0 0,-3 1 0,3-1 0,0 1 0,0-1 0,-1 1 0,1 0 0,0-1 0,0 1 0,0 0 0,0 0 0,1 0 0,-1 0 0,0 0 0,0 0 0,0 0 0,1 0 0,-1 0 0,1 0 0,-1 0 0,1 0 0,-1 1 0,0 1 0,0 2 0,0 1 0,0-1 0,0 10 0,-3 15 0,3-28 0,1-1 0,0 1 0,-1-1 0,0 1 0,1-1 0,-1 1 0,0-1 0,1 0 0,-1 1 0,0-1 0,0 0 0,0 0 0,0 0 0,-3 2 0,-3-1-1365,1-5-5461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16:23:13.641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1 183 24575,'0'-183'0,"0"206"0,-1-1 0,2 1 0,0 0 0,1 0 0,1 0 0,9 33 0,-1-11 0,2 6 0,-12-46 0,1 0 0,0 0 0,1 0 0,-1-1 0,1 1 0,0-1 0,4 6 0,-4-7 0,0 0 0,0-1 0,0 0 0,1 1 0,-1-1 0,1 0 0,-1-1 0,1 1 0,0-1 0,-1 0 0,1 1 0,0-2 0,0 1 0,0 0 0,0-1 0,0 0 0,5 0 0,-7 0 0,1 0 0,-1 0 0,1 0 0,-1-1 0,0 1 0,1-1 0,-1 1 0,0-1 0,0 0 0,1 0 0,-1 0 0,0 0 0,0 0 0,0-1 0,0 1 0,0 0 0,0-1 0,-1 0 0,1 1 0,0-1 0,-1 0 0,1 0 0,-1 0 0,0 0 0,0 0 0,0 0 0,0 0 0,2-5 0,-1-3 0,-1-1 0,0 1 0,0 0 0,-1-1 0,-2-15 0,-11-51 0,3 27 0,10 108 0,0-23 0,-1-20 0,2-1 0,0 1 0,1-1 0,0 1 0,7 24 0,0-7 0,-9-26 0,1 0 0,1 0 0,-1 0 0,1 0 0,0 0 0,1 0 0,-1-1 0,1 1 0,7 9 0,-9-13 0,1-1 0,-1 0 0,0 0 0,1 0 0,-1 1 0,1-1 0,-1 0 0,1-1 0,0 1 0,0 0 0,-1 0 0,1-1 0,0 1 0,0-1 0,0 0 0,-1 1 0,1-1 0,0 0 0,0 0 0,0 0 0,0 0 0,-1-1 0,1 1 0,0 0 0,0-1 0,0 1 0,-1-1 0,1 0 0,0 1 0,0-1 0,-1 0 0,1 0 0,-1 0 0,1 0 0,-1-1 0,3-1 0,0-1 0,0 0 0,-1 0 0,1-1 0,-1 1 0,0-1 0,0 1 0,0-1 0,-1 0 0,0 0 0,0 0 0,2-9 0,-2 2-455,0 0 0,-1-21 0,-2 16-6371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16:23:23.221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533 800 24575,'-76'1'0,"-85"-2"0,155 1 0,0-1 0,1 0 0,-1 0 0,0-1 0,1 0 0,-1 1 0,1-2 0,-1 1 0,1-1 0,0 0 0,-6-3 0,0-4 0,0 0 0,0 0 0,-10-14 0,-5 0 0,22 21 0,-1 0 0,1 0 0,1-1 0,-1 0 0,0 1 0,1-2 0,0 1 0,0 0 0,0 0 0,1-1 0,-4-7 0,-2-16 0,6 18 0,0 0 0,-1 0 0,0 0 0,-1 0 0,0 1 0,-1 0 0,0 0 0,0 0 0,-9-11 0,9 15 0,1-1 0,-1 0 0,1 0 0,0-1 0,1 1 0,0-1 0,0 1 0,0-1 0,0 0 0,1 0 0,1-1 0,-1 1 0,1 0 0,0-1 0,0-10 0,2-131 0,0 61 0,-1 76 0,1 1 0,0 0 0,0 0 0,6-20 0,-5 26 0,0 0 0,-1 1 0,2-1 0,-1 0 0,0 1 0,1-1 0,0 1 0,0 0 0,0 0 0,1 0 0,-1 0 0,8-5 0,-7 6 0,-1 1 0,1 1 0,0-1 0,0 0 0,-1 1 0,1 0 0,0 0 0,0 0 0,9 0 0,39 1 0,-35 1 0,246 1 0,-258-2 0,0 0 0,0 0 0,0 1 0,1-1 0,-1 1 0,0 1 0,0-1 0,8 4 0,-10-3 0,0 0 0,0 0 0,0 0 0,0 0 0,0 1 0,0-1 0,-1 1 0,0 0 0,1 0 0,-1 0 0,0 0 0,0 0 0,2 5 0,17 47 0,-16-39 0,1 0 0,12 22 0,42 85 0,-57-115 0,0-1 0,-1 1 0,0 0 0,0 0 0,-1 0 0,1 11 0,-3 53 0,-1-34 0,2 245 0,0-279 0,0 0 0,0 1 0,-1-1 0,1 0 0,-1 1 0,0-1 0,0 0 0,-1 0 0,-2 7 0,2-8 0,1-1 0,-1-1 0,1 1 0,-1 0 0,0 0 0,0-1 0,1 1 0,-1-1 0,0 1 0,-1-1 0,1 0 0,0 0 0,0 0 0,-1 0 0,1 0 0,0 0 0,-1-1 0,-3 1 0,0 0 9,-1 0 0,1-1 1,-1 1-1,0-2 0,1 1 0,-1-1 0,1 0 0,-1 0 0,1-1 0,0 0 1,0 0-1,-9-4 0,0-2-380,0 0 0,1-1 0,-19-16 0,-10-10-6455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D0933-6B2C-D09D-35CB-B987308364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4C251B-B63F-1D43-5129-EEF473AB92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F54054-5473-BB04-56C7-DC8D7CD01A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59864-F523-4A2E-AC73-E11671891FD8}" type="datetimeFigureOut">
              <a:rPr lang="en-US" smtClean="0"/>
              <a:t>4/11/2024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D4F469-F3FB-119D-D9AD-F3CAB14195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8C4168-32E4-69A0-A2C9-69F018757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67557-A942-4548-B086-E7F556706D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89993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F77D1-A261-1D09-0F7C-8E26C8D012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216B4C0-7C54-7FCC-8D59-18B4D728A4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708221-F61E-A9BB-153F-297BE14193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59864-F523-4A2E-AC73-E11671891FD8}" type="datetimeFigureOut">
              <a:rPr lang="en-US" smtClean="0"/>
              <a:t>4/11/2024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E7FB8F-DFBB-B953-58F5-68364BCA2B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5516E3-B644-2FF0-CFBA-C611A6AFBA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67557-A942-4548-B086-E7F556706D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8749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63C528C-A6AB-30F6-476C-CC1437C61AC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262BBBE-6C4D-71CE-496B-6EDE604A89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7596E5-4A7D-B389-96D9-935A2654F7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59864-F523-4A2E-AC73-E11671891FD8}" type="datetimeFigureOut">
              <a:rPr lang="en-US" smtClean="0"/>
              <a:t>4/11/2024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31271F-0DBD-7D1E-1425-AA29BB21F1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DCE75B-FFA3-EE90-414F-C12D5C145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67557-A942-4548-B086-E7F556706D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8248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85D34D-6B62-7C16-B474-CE4BFE55EE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892346-44D1-A3C5-E4BC-BA4E83DF21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D1DB46-F498-CAC8-2231-2A2096F5D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59864-F523-4A2E-AC73-E11671891FD8}" type="datetimeFigureOut">
              <a:rPr lang="en-US" smtClean="0"/>
              <a:t>4/11/2024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0FB4B6-B5D8-82EF-E551-0F4824A0CF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27A631-846D-DABC-766E-1D397D01AC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67557-A942-4548-B086-E7F556706D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4529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C6E8CF-7EAC-0AC0-B87B-EC65097F9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3FDFEA-F137-246E-9061-7ED69D14B4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53598E-5BF3-97FB-C5EB-B9D5A0AD0F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59864-F523-4A2E-AC73-E11671891FD8}" type="datetimeFigureOut">
              <a:rPr lang="en-US" smtClean="0"/>
              <a:t>4/11/2024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6AB004-0711-8867-FB51-A0C40418F3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866E9E-3C1A-3FA2-A909-E9EB7D73E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67557-A942-4548-B086-E7F556706D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4442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55B803-52BE-EA10-ED61-67936F1A0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D255FD-B1C4-F9C1-28BA-161EA36972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70FCAE-6116-6F82-7D1A-2F49FB594B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2F7506-77A7-0861-2E5A-A0FC9865AC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59864-F523-4A2E-AC73-E11671891FD8}" type="datetimeFigureOut">
              <a:rPr lang="en-US" smtClean="0"/>
              <a:t>4/11/2024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B06C7C-5B3E-E7CA-EA2F-02C714DC61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F65F45-8C7F-6B63-4D40-F8209438C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67557-A942-4548-B086-E7F556706D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5007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9AEEA6-AF2F-17C8-32FC-32FE62620E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52ECD7-8375-7965-E7A2-AB773FC4DB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CB1693-F420-1B84-548A-DBF39C3357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468F5FE-445D-5810-647C-44036F36BCD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CD6A661-05D7-D10B-961A-4391A5026F6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3F8A002-0DBA-20C5-44CE-7C27D75A89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59864-F523-4A2E-AC73-E11671891FD8}" type="datetimeFigureOut">
              <a:rPr lang="en-US" smtClean="0"/>
              <a:t>4/11/2024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3CBACEF-C60D-CF8D-4324-9D5714FF07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9B1D3A7-2B38-6F5F-9B06-362767086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67557-A942-4548-B086-E7F556706D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2531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356143-7175-9CE1-BF22-87CDA28C2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2BFEBD-8033-D12D-1D84-7576919045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59864-F523-4A2E-AC73-E11671891FD8}" type="datetimeFigureOut">
              <a:rPr lang="en-US" smtClean="0"/>
              <a:t>4/11/2024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E7F474-4762-5C21-A4F6-D5F3F84973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551B6B-4159-81C4-754A-92F1AE7E73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67557-A942-4548-B086-E7F556706D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4932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E253858-AE82-2F54-BB47-544CEF8F19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59864-F523-4A2E-AC73-E11671891FD8}" type="datetimeFigureOut">
              <a:rPr lang="en-US" smtClean="0"/>
              <a:t>4/11/2024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EA3AAC1-ACD3-325C-D621-DC9EE2D7B8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544EA7-6DCB-9355-6B57-9F5D434C3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67557-A942-4548-B086-E7F556706D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2843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342C4-3581-C730-9DFE-ACD397A369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137F84-AAE2-E24F-3740-C1D333A7C2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4E34B8-C803-9E47-C45A-991DDFD2D5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59CDDE-1661-1B3D-E507-D34DD1E08A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59864-F523-4A2E-AC73-E11671891FD8}" type="datetimeFigureOut">
              <a:rPr lang="en-US" smtClean="0"/>
              <a:t>4/11/2024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C60881-CB9E-CE2E-DCB8-46186C99B8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585709-3579-30FE-F083-948AFF676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67557-A942-4548-B086-E7F556706D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8751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E6F7D-B989-DF15-7BF4-A4262B0E92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8B7FE22-40EA-931E-DA81-301B4DB399C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0C4B4D-315F-AA80-EF7B-92AB691ADB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2B4A04-F3BC-0E8A-BF5E-F72EC1783D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59864-F523-4A2E-AC73-E11671891FD8}" type="datetimeFigureOut">
              <a:rPr lang="en-US" smtClean="0"/>
              <a:t>4/11/2024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D5FDFD-D8D4-561B-2E5B-35F0F57B19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E0C571-B544-61F8-6BAA-450F7F52D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67557-A942-4548-B086-E7F556706D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6467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A3B1A49-CFB9-3D7A-FF35-CE0926A7D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B847C3-AC59-9AC5-B649-A3EA159AF2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B658AC-AB69-A0C7-FE28-F99E3DD8798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2359864-F523-4A2E-AC73-E11671891FD8}" type="datetimeFigureOut">
              <a:rPr lang="en-US" smtClean="0"/>
              <a:t>4/11/2024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034F20-8ED2-06D8-0D46-A43A49202C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28218-DF59-5AED-C76B-9EEC8F0DCA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D267557-A942-4548-B086-E7F556706D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5772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customXml" Target="../ink/ink2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customXml" Target="../ink/ink22.xml"/><Relationship Id="rId13" Type="http://schemas.openxmlformats.org/officeDocument/2006/relationships/image" Target="../media/image51.png"/><Relationship Id="rId3" Type="http://schemas.openxmlformats.org/officeDocument/2006/relationships/image" Target="../media/image45.png"/><Relationship Id="rId7" Type="http://schemas.openxmlformats.org/officeDocument/2006/relationships/image" Target="../media/image48.png"/><Relationship Id="rId12" Type="http://schemas.openxmlformats.org/officeDocument/2006/relationships/customXml" Target="../ink/ink24.xm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1.xml"/><Relationship Id="rId11" Type="http://schemas.openxmlformats.org/officeDocument/2006/relationships/image" Target="../media/image50.png"/><Relationship Id="rId5" Type="http://schemas.openxmlformats.org/officeDocument/2006/relationships/image" Target="../media/image47.png"/><Relationship Id="rId10" Type="http://schemas.openxmlformats.org/officeDocument/2006/relationships/customXml" Target="../ink/ink23.xml"/><Relationship Id="rId4" Type="http://schemas.openxmlformats.org/officeDocument/2006/relationships/image" Target="../media/image46.png"/><Relationship Id="rId9" Type="http://schemas.openxmlformats.org/officeDocument/2006/relationships/image" Target="../media/image49.png"/><Relationship Id="rId14" Type="http://schemas.openxmlformats.org/officeDocument/2006/relationships/image" Target="../media/image5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customXml" Target="../ink/ink2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customXml" Target="../ink/ink26.xml"/><Relationship Id="rId7" Type="http://schemas.openxmlformats.org/officeDocument/2006/relationships/customXml" Target="../ink/ink28.xml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customXml" Target="../ink/ink27.xml"/><Relationship Id="rId4" Type="http://schemas.openxmlformats.org/officeDocument/2006/relationships/image" Target="../media/image71.png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.png"/><Relationship Id="rId18" Type="http://schemas.openxmlformats.org/officeDocument/2006/relationships/customXml" Target="../ink/ink8.xml"/><Relationship Id="rId26" Type="http://schemas.openxmlformats.org/officeDocument/2006/relationships/customXml" Target="../ink/ink12.xml"/><Relationship Id="rId3" Type="http://schemas.openxmlformats.org/officeDocument/2006/relationships/image" Target="../media/image2.png"/><Relationship Id="rId21" Type="http://schemas.openxmlformats.org/officeDocument/2006/relationships/image" Target="../media/image12.png"/><Relationship Id="rId34" Type="http://schemas.openxmlformats.org/officeDocument/2006/relationships/customXml" Target="../ink/ink16.xml"/><Relationship Id="rId7" Type="http://schemas.openxmlformats.org/officeDocument/2006/relationships/image" Target="../media/image5.png"/><Relationship Id="rId12" Type="http://schemas.openxmlformats.org/officeDocument/2006/relationships/customXml" Target="../ink/ink5.xml"/><Relationship Id="rId17" Type="http://schemas.openxmlformats.org/officeDocument/2006/relationships/image" Target="../media/image10.png"/><Relationship Id="rId25" Type="http://schemas.openxmlformats.org/officeDocument/2006/relationships/image" Target="../media/image14.png"/><Relationship Id="rId33" Type="http://schemas.openxmlformats.org/officeDocument/2006/relationships/image" Target="../media/image18.png"/><Relationship Id="rId2" Type="http://schemas.openxmlformats.org/officeDocument/2006/relationships/image" Target="../media/image3.png"/><Relationship Id="rId16" Type="http://schemas.openxmlformats.org/officeDocument/2006/relationships/customXml" Target="../ink/ink7.xml"/><Relationship Id="rId20" Type="http://schemas.openxmlformats.org/officeDocument/2006/relationships/customXml" Target="../ink/ink9.xml"/><Relationship Id="rId29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2.xml"/><Relationship Id="rId11" Type="http://schemas.openxmlformats.org/officeDocument/2006/relationships/image" Target="../media/image7.png"/><Relationship Id="rId24" Type="http://schemas.openxmlformats.org/officeDocument/2006/relationships/customXml" Target="../ink/ink11.xml"/><Relationship Id="rId32" Type="http://schemas.openxmlformats.org/officeDocument/2006/relationships/customXml" Target="../ink/ink15.xml"/><Relationship Id="rId5" Type="http://schemas.openxmlformats.org/officeDocument/2006/relationships/image" Target="../media/image4.png"/><Relationship Id="rId15" Type="http://schemas.openxmlformats.org/officeDocument/2006/relationships/image" Target="../media/image9.png"/><Relationship Id="rId23" Type="http://schemas.openxmlformats.org/officeDocument/2006/relationships/image" Target="../media/image13.png"/><Relationship Id="rId28" Type="http://schemas.openxmlformats.org/officeDocument/2006/relationships/customXml" Target="../ink/ink13.xml"/><Relationship Id="rId10" Type="http://schemas.openxmlformats.org/officeDocument/2006/relationships/customXml" Target="../ink/ink4.xml"/><Relationship Id="rId19" Type="http://schemas.openxmlformats.org/officeDocument/2006/relationships/image" Target="../media/image11.png"/><Relationship Id="rId31" Type="http://schemas.openxmlformats.org/officeDocument/2006/relationships/image" Target="../media/image17.png"/><Relationship Id="rId4" Type="http://schemas.openxmlformats.org/officeDocument/2006/relationships/customXml" Target="../ink/ink1.xml"/><Relationship Id="rId9" Type="http://schemas.openxmlformats.org/officeDocument/2006/relationships/image" Target="../media/image6.png"/><Relationship Id="rId14" Type="http://schemas.openxmlformats.org/officeDocument/2006/relationships/customXml" Target="../ink/ink6.xml"/><Relationship Id="rId22" Type="http://schemas.openxmlformats.org/officeDocument/2006/relationships/customXml" Target="../ink/ink10.xml"/><Relationship Id="rId27" Type="http://schemas.openxmlformats.org/officeDocument/2006/relationships/image" Target="../media/image15.png"/><Relationship Id="rId30" Type="http://schemas.openxmlformats.org/officeDocument/2006/relationships/customXml" Target="../ink/ink14.xml"/><Relationship Id="rId35" Type="http://schemas.openxmlformats.org/officeDocument/2006/relationships/image" Target="../media/image19.png"/><Relationship Id="rId8" Type="http://schemas.openxmlformats.org/officeDocument/2006/relationships/customXml" Target="../ink/ink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customXml" Target="../ink/ink29.xml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4.png"/><Relationship Id="rId4" Type="http://schemas.openxmlformats.org/officeDocument/2006/relationships/customXml" Target="../ink/ink30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customXml" Target="../ink/ink19.xml"/><Relationship Id="rId3" Type="http://schemas.openxmlformats.org/officeDocument/2006/relationships/image" Target="../media/image22.png"/><Relationship Id="rId7" Type="http://schemas.openxmlformats.org/officeDocument/2006/relationships/image" Target="../media/image2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18.xml"/><Relationship Id="rId5" Type="http://schemas.openxmlformats.org/officeDocument/2006/relationships/image" Target="../media/image23.png"/><Relationship Id="rId4" Type="http://schemas.openxmlformats.org/officeDocument/2006/relationships/customXml" Target="../ink/ink17.xml"/><Relationship Id="rId9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41C2137-DADC-4982-97B8-DD2057E670F3}"/>
              </a:ext>
            </a:extLst>
          </p:cNvPr>
          <p:cNvSpPr txBox="1"/>
          <p:nvPr/>
        </p:nvSpPr>
        <p:spPr>
          <a:xfrm>
            <a:off x="3632579" y="2921168"/>
            <a:ext cx="49268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/>
              <a:t>CAPITOLUL II</a:t>
            </a:r>
          </a:p>
        </p:txBody>
      </p:sp>
    </p:spTree>
    <p:extLst>
      <p:ext uri="{BB962C8B-B14F-4D97-AF65-F5344CB8AC3E}">
        <p14:creationId xmlns:p14="http://schemas.microsoft.com/office/powerpoint/2010/main" val="33351510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9320560-8CCE-9F60-D457-45A04A26BA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645" y="330118"/>
            <a:ext cx="11518710" cy="96864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73C1A14-2269-D3C4-85B9-7D068AD5E9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609" y="1528147"/>
            <a:ext cx="7526740" cy="1814999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B930B96A-8FF4-0E34-611D-909109F5B109}"/>
                  </a:ext>
                </a:extLst>
              </p14:cNvPr>
              <p14:cNvContentPartPr/>
              <p14:nvPr/>
            </p14:nvContentPartPr>
            <p14:xfrm>
              <a:off x="7969981" y="1578498"/>
              <a:ext cx="702360" cy="25056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B930B96A-8FF4-0E34-611D-909109F5B10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963861" y="1572378"/>
                <a:ext cx="714600" cy="262800"/>
              </a:xfrm>
              <a:prstGeom prst="rect">
                <a:avLst/>
              </a:prstGeom>
            </p:spPr>
          </p:pic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A038EE63-C587-7AF8-7878-3CBE4269840F}"/>
              </a:ext>
            </a:extLst>
          </p:cNvPr>
          <p:cNvSpPr txBox="1"/>
          <p:nvPr/>
        </p:nvSpPr>
        <p:spPr>
          <a:xfrm>
            <a:off x="8768687" y="1460310"/>
            <a:ext cx="27227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</a:t>
            </a:r>
            <a:r>
              <a:rPr lang="en-US" dirty="0" err="1"/>
              <a:t>cazu</a:t>
            </a:r>
            <a:r>
              <a:rPr lang="en-US" dirty="0"/>
              <a:t> </a:t>
            </a:r>
            <a:r>
              <a:rPr lang="en-US" dirty="0" err="1"/>
              <a:t>asta</a:t>
            </a:r>
            <a:r>
              <a:rPr lang="en-US" dirty="0"/>
              <a:t> nu e </a:t>
            </a:r>
            <a:r>
              <a:rPr lang="en-US" dirty="0" err="1"/>
              <a:t>asa</a:t>
            </a:r>
            <a:r>
              <a:rPr lang="en-US" dirty="0"/>
              <a:t> </a:t>
            </a:r>
            <a:r>
              <a:rPr lang="en-US" dirty="0" err="1"/>
              <a:t>complicat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0FD593C-AA63-A787-2AE6-5FC39B84E0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2609" y="3572529"/>
            <a:ext cx="3156410" cy="258891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F5D2E72-F3C2-305E-5E48-B348A26DF375}"/>
              </a:ext>
            </a:extLst>
          </p:cNvPr>
          <p:cNvSpPr txBox="1"/>
          <p:nvPr/>
        </p:nvSpPr>
        <p:spPr>
          <a:xfrm>
            <a:off x="3896436" y="3862316"/>
            <a:ext cx="516567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err="1"/>
              <a:t>avem</a:t>
            </a:r>
            <a:r>
              <a:rPr lang="en-US" dirty="0"/>
              <a:t> 2 </a:t>
            </a:r>
            <a:r>
              <a:rPr lang="en-US" dirty="0" err="1"/>
              <a:t>puncte</a:t>
            </a:r>
            <a:r>
              <a:rPr lang="en-US" dirty="0"/>
              <a:t> care </a:t>
            </a:r>
            <a:r>
              <a:rPr lang="en-US" dirty="0" err="1"/>
              <a:t>formeaza</a:t>
            </a:r>
            <a:r>
              <a:rPr lang="en-US" dirty="0"/>
              <a:t> o </a:t>
            </a:r>
            <a:r>
              <a:rPr lang="en-US" dirty="0" err="1"/>
              <a:t>dreapta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 err="1"/>
              <a:t>dreapta</a:t>
            </a:r>
            <a:r>
              <a:rPr lang="en-US" dirty="0"/>
              <a:t> </a:t>
            </a:r>
            <a:r>
              <a:rPr lang="en-US" dirty="0" err="1"/>
              <a:t>asta</a:t>
            </a:r>
            <a:r>
              <a:rPr lang="en-US" dirty="0"/>
              <a:t>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/>
              <a:t>intersectia</a:t>
            </a:r>
            <a:r>
              <a:rPr lang="en-US" dirty="0"/>
              <a:t> </a:t>
            </a:r>
            <a:r>
              <a:rPr lang="en-US" dirty="0" err="1"/>
              <a:t>tuturor</a:t>
            </a:r>
            <a:r>
              <a:rPr lang="en-US" dirty="0"/>
              <a:t> </a:t>
            </a:r>
            <a:r>
              <a:rPr lang="en-US" dirty="0" err="1"/>
              <a:t>planurilor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 err="1"/>
              <a:t>ea</a:t>
            </a:r>
            <a:r>
              <a:rPr lang="en-US" dirty="0"/>
              <a:t> o </a:t>
            </a:r>
            <a:r>
              <a:rPr lang="en-US" dirty="0" err="1"/>
              <a:t>sa</a:t>
            </a:r>
            <a:r>
              <a:rPr lang="en-US" dirty="0"/>
              <a:t> fie </a:t>
            </a:r>
            <a:r>
              <a:rPr lang="en-US" dirty="0" err="1"/>
              <a:t>axa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 err="1"/>
              <a:t>deci</a:t>
            </a:r>
            <a:r>
              <a:rPr lang="en-US" dirty="0"/>
              <a:t> ne </a:t>
            </a:r>
            <a:r>
              <a:rPr lang="en-US" dirty="0" err="1"/>
              <a:t>trebuie</a:t>
            </a:r>
            <a:r>
              <a:rPr lang="en-US" dirty="0"/>
              <a:t> </a:t>
            </a:r>
            <a:r>
              <a:rPr lang="en-US" dirty="0" err="1"/>
              <a:t>doar</a:t>
            </a:r>
            <a:r>
              <a:rPr lang="en-US" dirty="0"/>
              <a:t> </a:t>
            </a:r>
            <a:r>
              <a:rPr lang="en-US" dirty="0" err="1"/>
              <a:t>ecuatia</a:t>
            </a:r>
            <a:r>
              <a:rPr lang="en-US" dirty="0"/>
              <a:t> </a:t>
            </a:r>
            <a:r>
              <a:rPr lang="en-US" dirty="0" err="1"/>
              <a:t>dreptei</a:t>
            </a:r>
            <a:r>
              <a:rPr lang="en-US" dirty="0"/>
              <a:t> cand </a:t>
            </a:r>
            <a:r>
              <a:rPr lang="en-US" dirty="0" err="1"/>
              <a:t>cunoastem</a:t>
            </a:r>
            <a:r>
              <a:rPr lang="en-US" dirty="0"/>
              <a:t> 2 </a:t>
            </a:r>
            <a:r>
              <a:rPr lang="en-US" dirty="0" err="1"/>
              <a:t>puncte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882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09D9CB8-DB69-82BF-A6F2-02274978B7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776" y="385504"/>
            <a:ext cx="10986448" cy="8855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4159D5D-558C-90C9-476B-5FAD00123D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776" y="1557112"/>
            <a:ext cx="8167725" cy="2867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0273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9C3F027-20DA-FFBC-856B-92ABB05844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024" y="205934"/>
            <a:ext cx="11211951" cy="10516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F122BB-E808-30DE-55A5-C3BE9B8DC9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177" y="1356509"/>
            <a:ext cx="6215824" cy="13354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A9DAB8E-57CA-21A2-1A64-DB80892FFF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177" y="3086824"/>
            <a:ext cx="7305991" cy="195743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53D84C1-8148-D6B0-2B19-63A65D28A3D7}"/>
              </a:ext>
            </a:extLst>
          </p:cNvPr>
          <p:cNvSpPr txBox="1"/>
          <p:nvPr/>
        </p:nvSpPr>
        <p:spPr>
          <a:xfrm>
            <a:off x="8413845" y="1508078"/>
            <a:ext cx="21904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 </a:t>
            </a:r>
            <a:r>
              <a:rPr lang="en-US" dirty="0" err="1"/>
              <a:t>sa</a:t>
            </a:r>
            <a:r>
              <a:rPr lang="en-US" dirty="0"/>
              <a:t> nu se </a:t>
            </a:r>
            <a:r>
              <a:rPr lang="en-US" dirty="0" err="1"/>
              <a:t>intersecteze</a:t>
            </a:r>
            <a:r>
              <a:rPr lang="en-US" dirty="0"/>
              <a:t> </a:t>
            </a:r>
            <a:r>
              <a:rPr lang="en-US" dirty="0" err="1"/>
              <a:t>trebuie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fim</a:t>
            </a:r>
            <a:r>
              <a:rPr lang="en-US" dirty="0"/>
              <a:t> in </a:t>
            </a:r>
            <a:r>
              <a:rPr lang="en-US" dirty="0" err="1"/>
              <a:t>primul</a:t>
            </a:r>
            <a:r>
              <a:rPr lang="en-US" dirty="0"/>
              <a:t> </a:t>
            </a:r>
            <a:r>
              <a:rPr lang="en-US" dirty="0" err="1"/>
              <a:t>caz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97552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3806A8F-FE6F-C527-689C-D79D2238D4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0698" y="500217"/>
            <a:ext cx="9430603" cy="15283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96874D0-16C2-247F-A117-BEE0B04E66AA}"/>
              </a:ext>
            </a:extLst>
          </p:cNvPr>
          <p:cNvSpPr txBox="1"/>
          <p:nvPr/>
        </p:nvSpPr>
        <p:spPr>
          <a:xfrm>
            <a:off x="798394" y="2306471"/>
            <a:ext cx="529760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ne </a:t>
            </a:r>
            <a:r>
              <a:rPr lang="en-US" dirty="0" err="1"/>
              <a:t>trebuie</a:t>
            </a:r>
            <a:r>
              <a:rPr lang="en-US" dirty="0"/>
              <a:t> </a:t>
            </a:r>
            <a:r>
              <a:rPr lang="en-US" dirty="0" err="1"/>
              <a:t>cei</a:t>
            </a:r>
            <a:r>
              <a:rPr lang="en-US" dirty="0"/>
              <a:t> 2 </a:t>
            </a:r>
            <a:r>
              <a:rPr lang="en-US" dirty="0" err="1"/>
              <a:t>vectori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 err="1"/>
              <a:t>luam</a:t>
            </a:r>
            <a:r>
              <a:rPr lang="en-US" dirty="0"/>
              <a:t> cate un vector din </a:t>
            </a:r>
            <a:r>
              <a:rPr lang="en-US" dirty="0" err="1"/>
              <a:t>fiecare</a:t>
            </a:r>
            <a:r>
              <a:rPr lang="en-US" dirty="0"/>
              <a:t> </a:t>
            </a:r>
            <a:r>
              <a:rPr lang="en-US" dirty="0" err="1"/>
              <a:t>linie</a:t>
            </a:r>
            <a:r>
              <a:rPr lang="en-US" dirty="0"/>
              <a:t> (</a:t>
            </a:r>
            <a:r>
              <a:rPr lang="en-US" dirty="0" err="1"/>
              <a:t>adica</a:t>
            </a:r>
            <a:r>
              <a:rPr lang="en-US" dirty="0"/>
              <a:t> </a:t>
            </a:r>
            <a:r>
              <a:rPr lang="en-US" dirty="0" err="1"/>
              <a:t>coordonatele</a:t>
            </a:r>
            <a:r>
              <a:rPr lang="en-US" dirty="0"/>
              <a:t> </a:t>
            </a:r>
            <a:r>
              <a:rPr lang="en-US" dirty="0" err="1"/>
              <a:t>lu</a:t>
            </a:r>
            <a:r>
              <a:rPr lang="en-US" dirty="0"/>
              <a:t> t)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l: x = t</a:t>
            </a:r>
          </a:p>
          <a:p>
            <a:r>
              <a:rPr lang="en-US" dirty="0"/>
              <a:t>          y = t – 1</a:t>
            </a:r>
          </a:p>
          <a:p>
            <a:r>
              <a:rPr lang="en-US" dirty="0"/>
              <a:t>          z = 5 – t</a:t>
            </a:r>
          </a:p>
          <a:p>
            <a:pPr marL="285750" indent="-285750">
              <a:buFontTx/>
              <a:buChar char="-"/>
            </a:pPr>
            <a:r>
              <a:rPr lang="en-US" dirty="0"/>
              <a:t>l’: x = 1</a:t>
            </a:r>
          </a:p>
          <a:p>
            <a:r>
              <a:rPr lang="en-US" dirty="0"/>
              <a:t>           y = t</a:t>
            </a:r>
          </a:p>
          <a:p>
            <a:r>
              <a:rPr lang="en-US" dirty="0"/>
              <a:t>           z = 2</a:t>
            </a:r>
          </a:p>
        </p:txBody>
      </p:sp>
    </p:spTree>
    <p:extLst>
      <p:ext uri="{BB962C8B-B14F-4D97-AF65-F5344CB8AC3E}">
        <p14:creationId xmlns:p14="http://schemas.microsoft.com/office/powerpoint/2010/main" val="11183291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36040E0-0F9F-E99B-6EC8-D6A270F6B3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146" y="307224"/>
            <a:ext cx="10317707" cy="172573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7D503C8-DF0A-1BAC-A485-2EFAA02E81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146" y="2148079"/>
            <a:ext cx="6215824" cy="133545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84988AF-7797-8F07-E285-AF20AD0949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194" y="3694149"/>
            <a:ext cx="7305991" cy="1957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4547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41C2137-DADC-4982-97B8-DD2057E670F3}"/>
              </a:ext>
            </a:extLst>
          </p:cNvPr>
          <p:cNvSpPr txBox="1"/>
          <p:nvPr/>
        </p:nvSpPr>
        <p:spPr>
          <a:xfrm>
            <a:off x="3632579" y="2921168"/>
            <a:ext cx="49268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/>
              <a:t>CAPITOLUL III</a:t>
            </a:r>
          </a:p>
        </p:txBody>
      </p:sp>
    </p:spTree>
    <p:extLst>
      <p:ext uri="{BB962C8B-B14F-4D97-AF65-F5344CB8AC3E}">
        <p14:creationId xmlns:p14="http://schemas.microsoft.com/office/powerpoint/2010/main" val="36002666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2CC3899-6E07-EC99-801D-FC0EF1F132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490" y="334608"/>
            <a:ext cx="11600597" cy="89830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BD163A8-4A1A-E8E2-E9D0-D2AEE8EDEC51}"/>
              </a:ext>
            </a:extLst>
          </p:cNvPr>
          <p:cNvSpPr txBox="1"/>
          <p:nvPr/>
        </p:nvSpPr>
        <p:spPr>
          <a:xfrm>
            <a:off x="436728" y="1460310"/>
            <a:ext cx="76768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d1 = a + b = (2, -1, 1)</a:t>
            </a:r>
          </a:p>
          <a:p>
            <a:pPr marL="285750" indent="-285750">
              <a:buFontTx/>
              <a:buChar char="-"/>
            </a:pPr>
            <a:r>
              <a:rPr lang="en-US" dirty="0"/>
              <a:t>d2 = a – b = (2, 3, -1)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41AACC8-7638-5689-FEAB-6E9838BBEB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234" y="2334040"/>
            <a:ext cx="4972744" cy="97168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39A84B3-FAF0-8883-2DC8-810A4E604F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234" y="3604801"/>
            <a:ext cx="3086531" cy="78115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62C0422-948B-5AD9-B294-0BF49A62154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2405"/>
          <a:stretch/>
        </p:blipFill>
        <p:spPr>
          <a:xfrm>
            <a:off x="368490" y="4782168"/>
            <a:ext cx="5487166" cy="1343487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ADD8E918-D7F1-1D69-E416-4D9D646DD7CD}"/>
                  </a:ext>
                </a:extLst>
              </p14:cNvPr>
              <p14:cNvContentPartPr/>
              <p14:nvPr/>
            </p14:nvContentPartPr>
            <p14:xfrm>
              <a:off x="605821" y="4734618"/>
              <a:ext cx="923760" cy="51408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ADD8E918-D7F1-1D69-E416-4D9D646DD7C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99701" y="4728498"/>
                <a:ext cx="936000" cy="52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6C284A9D-9514-43EA-3DC4-26EE7F4E6759}"/>
                  </a:ext>
                </a:extLst>
              </p14:cNvPr>
              <p14:cNvContentPartPr/>
              <p14:nvPr/>
            </p14:nvContentPartPr>
            <p14:xfrm>
              <a:off x="1439581" y="4543818"/>
              <a:ext cx="680040" cy="30168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6C284A9D-9514-43EA-3DC4-26EE7F4E675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433461" y="4537698"/>
                <a:ext cx="692280" cy="313920"/>
              </a:xfrm>
              <a:prstGeom prst="rect">
                <a:avLst/>
              </a:prstGeom>
            </p:spPr>
          </p:pic>
        </mc:Fallback>
      </mc:AlternateContent>
      <p:grpSp>
        <p:nvGrpSpPr>
          <p:cNvPr id="17" name="Group 16">
            <a:extLst>
              <a:ext uri="{FF2B5EF4-FFF2-40B4-BE49-F238E27FC236}">
                <a16:creationId xmlns:a16="http://schemas.microsoft.com/office/drawing/2014/main" id="{DDC2B49D-16BD-3E09-D551-8541401B8A31}"/>
              </a:ext>
            </a:extLst>
          </p:cNvPr>
          <p:cNvGrpSpPr/>
          <p:nvPr/>
        </p:nvGrpSpPr>
        <p:grpSpPr>
          <a:xfrm>
            <a:off x="674581" y="5335818"/>
            <a:ext cx="1816200" cy="956880"/>
            <a:chOff x="674581" y="5335818"/>
            <a:chExt cx="1816200" cy="956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C96E5A76-BE61-460E-E2B0-3E3340FD95FC}"/>
                    </a:ext>
                  </a:extLst>
                </p14:cNvPr>
                <p14:cNvContentPartPr/>
                <p14:nvPr/>
              </p14:nvContentPartPr>
              <p14:xfrm>
                <a:off x="674581" y="5335818"/>
                <a:ext cx="1271520" cy="57420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C96E5A76-BE61-460E-E2B0-3E3340FD95FC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68461" y="5329698"/>
                  <a:ext cx="1283760" cy="58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A1AA55F8-558B-A7BC-A8A9-DFEC2C192258}"/>
                    </a:ext>
                  </a:extLst>
                </p14:cNvPr>
                <p14:cNvContentPartPr/>
                <p14:nvPr/>
              </p14:nvContentPartPr>
              <p14:xfrm>
                <a:off x="1794181" y="5868618"/>
                <a:ext cx="696600" cy="42408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A1AA55F8-558B-A7BC-A8A9-DFEC2C192258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788061" y="5862498"/>
                  <a:ext cx="708840" cy="4363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201A3D77-D493-4C6D-841F-8F6783063327}"/>
              </a:ext>
            </a:extLst>
          </p:cNvPr>
          <p:cNvSpPr txBox="1"/>
          <p:nvPr/>
        </p:nvSpPr>
        <p:spPr>
          <a:xfrm>
            <a:off x="2231409" y="4442346"/>
            <a:ext cx="35688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daca</a:t>
            </a:r>
            <a:r>
              <a:rPr lang="en-US" dirty="0"/>
              <a:t> </a:t>
            </a:r>
            <a:r>
              <a:rPr lang="en-US" dirty="0" err="1"/>
              <a:t>ni</a:t>
            </a:r>
            <a:r>
              <a:rPr lang="en-US" dirty="0"/>
              <a:t> se </a:t>
            </a:r>
            <a:r>
              <a:rPr lang="en-US" dirty="0" err="1"/>
              <a:t>zice</a:t>
            </a:r>
            <a:r>
              <a:rPr lang="en-US" dirty="0"/>
              <a:t> </a:t>
            </a:r>
            <a:r>
              <a:rPr lang="en-US" dirty="0" err="1"/>
              <a:t>numa</a:t>
            </a:r>
            <a:r>
              <a:rPr lang="en-US" dirty="0"/>
              <a:t> </a:t>
            </a:r>
            <a:r>
              <a:rPr lang="en-US" dirty="0" err="1"/>
              <a:t>asta</a:t>
            </a:r>
            <a:r>
              <a:rPr lang="en-US" dirty="0"/>
              <a:t> </a:t>
            </a:r>
            <a:r>
              <a:rPr lang="en-US" dirty="0" err="1"/>
              <a:t>despre</a:t>
            </a:r>
            <a:r>
              <a:rPr lang="en-US" dirty="0"/>
              <a:t> </a:t>
            </a:r>
            <a:r>
              <a:rPr lang="en-US" dirty="0" err="1"/>
              <a:t>baza</a:t>
            </a:r>
            <a:r>
              <a:rPr lang="en-US" dirty="0"/>
              <a:t>,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/>
              <a:t>orthogonala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A0897CD-14C0-E6A9-D057-8273F1EFB227}"/>
              </a:ext>
            </a:extLst>
          </p:cNvPr>
          <p:cNvSpPr txBox="1"/>
          <p:nvPr/>
        </p:nvSpPr>
        <p:spPr>
          <a:xfrm>
            <a:off x="2490781" y="5831033"/>
            <a:ext cx="23951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daca</a:t>
            </a:r>
            <a:r>
              <a:rPr lang="en-US" dirty="0"/>
              <a:t> </a:t>
            </a:r>
            <a:r>
              <a:rPr lang="en-US" dirty="0" err="1"/>
              <a:t>ni</a:t>
            </a:r>
            <a:r>
              <a:rPr lang="en-US" dirty="0"/>
              <a:t> se </a:t>
            </a:r>
            <a:r>
              <a:rPr lang="en-US" dirty="0" err="1"/>
              <a:t>zice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asta</a:t>
            </a:r>
            <a:r>
              <a:rPr lang="en-US" dirty="0"/>
              <a:t> pe </a:t>
            </a:r>
            <a:r>
              <a:rPr lang="en-US" dirty="0" err="1"/>
              <a:t>langa</a:t>
            </a:r>
            <a:r>
              <a:rPr lang="en-US" dirty="0"/>
              <a:t>,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/>
              <a:t>orthonormala</a:t>
            </a:r>
            <a:endParaRPr lang="en-US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BC9A5513-1572-393A-5DDF-DE210843FAD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821935" y="2190465"/>
            <a:ext cx="2734337" cy="62584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2E2A80C3-2988-9B10-784E-D0B442797BB6}"/>
              </a:ext>
            </a:extLst>
          </p:cNvPr>
          <p:cNvSpPr txBox="1"/>
          <p:nvPr/>
        </p:nvSpPr>
        <p:spPr>
          <a:xfrm>
            <a:off x="9280478" y="2982560"/>
            <a:ext cx="20266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irelevant</a:t>
            </a:r>
            <a:r>
              <a:rPr lang="en-US" dirty="0"/>
              <a:t> la pb </a:t>
            </a:r>
            <a:r>
              <a:rPr lang="en-US" dirty="0" err="1"/>
              <a:t>asta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10981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CE2D056-0C83-C6E8-EC0A-D09179B706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382" y="472174"/>
            <a:ext cx="11361761" cy="9468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729553F-A68D-364A-ABEA-9E2E8C206B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234" y="2334040"/>
            <a:ext cx="4972744" cy="9716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1872131-09D5-8CF3-6764-099B4DABFF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234" y="3604801"/>
            <a:ext cx="3086531" cy="78115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04DA022-95C5-04EF-B9F7-A17F5AB6D21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2405"/>
          <a:stretch/>
        </p:blipFill>
        <p:spPr>
          <a:xfrm>
            <a:off x="368490" y="4782168"/>
            <a:ext cx="5487166" cy="1343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8185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01C6C20-21F2-68CF-6DC3-1EC645F47A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33" y="328965"/>
            <a:ext cx="11982734" cy="92081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0081B3B-CC14-AF2E-A0A5-91112627B3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738" y="1740193"/>
            <a:ext cx="3591426" cy="552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4852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B7F084C-18F0-16C0-BAB8-E2F9885031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432892"/>
            <a:ext cx="11887200" cy="67320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5A5351A-E511-0AAA-3DF5-FA4A816E7C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1423085"/>
            <a:ext cx="8302385" cy="3071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3190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7191B66-A098-BD11-C7F9-17FBB03E50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356"/>
            <a:ext cx="7990764" cy="27225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59DD767-2589-64B7-0699-2A946655CC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088" y="3317749"/>
            <a:ext cx="6068309" cy="271795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522FCE1-CB32-99B9-008A-3A6869590637}"/>
              </a:ext>
            </a:extLst>
          </p:cNvPr>
          <p:cNvSpPr txBox="1"/>
          <p:nvPr/>
        </p:nvSpPr>
        <p:spPr>
          <a:xfrm>
            <a:off x="7356143" y="3337299"/>
            <a:ext cx="3623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1PUNCT + 2 VECTORI</a:t>
            </a:r>
          </a:p>
        </p:txBody>
      </p:sp>
    </p:spTree>
    <p:extLst>
      <p:ext uri="{BB962C8B-B14F-4D97-AF65-F5344CB8AC3E}">
        <p14:creationId xmlns:p14="http://schemas.microsoft.com/office/powerpoint/2010/main" val="15836526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076CF13-4967-B889-2DE1-A3204B1947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018" y="342838"/>
            <a:ext cx="9000699" cy="11684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2294D1D-21B2-2043-2D78-73B3FA8F74B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9672" b="18607"/>
          <a:stretch/>
        </p:blipFill>
        <p:spPr>
          <a:xfrm>
            <a:off x="552825" y="1376202"/>
            <a:ext cx="7301462" cy="3881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185116-1B96-7D68-D3E0-A386DBFDF31C}"/>
              </a:ext>
            </a:extLst>
          </p:cNvPr>
          <p:cNvSpPr txBox="1"/>
          <p:nvPr/>
        </p:nvSpPr>
        <p:spPr>
          <a:xfrm>
            <a:off x="607325" y="1958454"/>
            <a:ext cx="5247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 ne </a:t>
            </a:r>
            <a:r>
              <a:rPr lang="en-US" dirty="0" err="1"/>
              <a:t>trebuie</a:t>
            </a:r>
            <a:r>
              <a:rPr lang="en-US" dirty="0"/>
              <a:t> </a:t>
            </a:r>
            <a:r>
              <a:rPr lang="en-US" dirty="0" err="1"/>
              <a:t>vectorul</a:t>
            </a:r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16FA7AB-E516-4C65-827B-EC1E8F76D627}"/>
              </a:ext>
            </a:extLst>
          </p:cNvPr>
          <p:cNvSpPr/>
          <p:nvPr/>
        </p:nvSpPr>
        <p:spPr>
          <a:xfrm>
            <a:off x="1214651" y="2811439"/>
            <a:ext cx="1105468" cy="109182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1D4C4C1-F265-EE41-06D6-C42C7EC5E094}"/>
              </a:ext>
            </a:extLst>
          </p:cNvPr>
          <p:cNvCxnSpPr/>
          <p:nvPr/>
        </p:nvCxnSpPr>
        <p:spPr>
          <a:xfrm>
            <a:off x="1767386" y="2436546"/>
            <a:ext cx="0" cy="198490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34DF3A0-3446-E649-75B3-13FC6C04612C}"/>
              </a:ext>
            </a:extLst>
          </p:cNvPr>
          <p:cNvCxnSpPr/>
          <p:nvPr/>
        </p:nvCxnSpPr>
        <p:spPr>
          <a:xfrm>
            <a:off x="607326" y="3374409"/>
            <a:ext cx="232012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FC9613C-D6D3-3700-C968-DF6C16F1C8EC}"/>
              </a:ext>
            </a:extLst>
          </p:cNvPr>
          <p:cNvCxnSpPr>
            <a:endCxn id="7" idx="7"/>
          </p:cNvCxnSpPr>
          <p:nvPr/>
        </p:nvCxnSpPr>
        <p:spPr>
          <a:xfrm flipV="1">
            <a:off x="1767386" y="2971332"/>
            <a:ext cx="390841" cy="4030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FEDDC32-0F4C-2C26-95A6-22C48115D1AE}"/>
              </a:ext>
            </a:extLst>
          </p:cNvPr>
          <p:cNvCxnSpPr>
            <a:stCxn id="7" idx="7"/>
          </p:cNvCxnSpPr>
          <p:nvPr/>
        </p:nvCxnSpPr>
        <p:spPr>
          <a:xfrm flipH="1">
            <a:off x="2158226" y="2971332"/>
            <a:ext cx="1" cy="403076"/>
          </a:xfrm>
          <a:prstGeom prst="line">
            <a:avLst/>
          </a:prstGeom>
          <a:ln>
            <a:prstDash val="sys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Left Brace 15">
            <a:extLst>
              <a:ext uri="{FF2B5EF4-FFF2-40B4-BE49-F238E27FC236}">
                <a16:creationId xmlns:a16="http://schemas.microsoft.com/office/drawing/2014/main" id="{5335CC03-2D63-5B19-9E23-3EF8D97F5884}"/>
              </a:ext>
            </a:extLst>
          </p:cNvPr>
          <p:cNvSpPr/>
          <p:nvPr/>
        </p:nvSpPr>
        <p:spPr>
          <a:xfrm rot="16200000">
            <a:off x="1860554" y="3287748"/>
            <a:ext cx="204504" cy="390840"/>
          </a:xfrm>
          <a:prstGeom prst="leftBrace">
            <a:avLst>
              <a:gd name="adj1" fmla="val 57753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0FEC3464-653D-EB38-7588-2BB4C2D495EA}"/>
                  </a:ext>
                </a:extLst>
              </p14:cNvPr>
              <p14:cNvContentPartPr/>
              <p14:nvPr/>
            </p14:nvContentPartPr>
            <p14:xfrm>
              <a:off x="1910461" y="2775498"/>
              <a:ext cx="1523520" cy="112176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0FEC3464-653D-EB38-7588-2BB4C2D495E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04341" y="2769378"/>
                <a:ext cx="1535760" cy="1134000"/>
              </a:xfrm>
              <a:prstGeom prst="rect">
                <a:avLst/>
              </a:prstGeom>
            </p:spPr>
          </p:pic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42C73528-1A15-258F-73AD-66DE028C58BB}"/>
              </a:ext>
            </a:extLst>
          </p:cNvPr>
          <p:cNvSpPr txBox="1"/>
          <p:nvPr/>
        </p:nvSpPr>
        <p:spPr>
          <a:xfrm>
            <a:off x="3575712" y="2586251"/>
            <a:ext cx="44082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cos60 = </a:t>
            </a:r>
            <a:r>
              <a:rPr lang="en-US" dirty="0" err="1"/>
              <a:t>vectorul</a:t>
            </a:r>
            <a:r>
              <a:rPr lang="en-US" dirty="0"/>
              <a:t> Ox / </a:t>
            </a:r>
            <a:r>
              <a:rPr lang="en-US" dirty="0" err="1"/>
              <a:t>vectorul</a:t>
            </a:r>
            <a:r>
              <a:rPr lang="en-US" dirty="0"/>
              <a:t> </a:t>
            </a:r>
            <a:r>
              <a:rPr lang="en-US" dirty="0" err="1"/>
              <a:t>liniei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291199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AF24FAE-34FE-37BA-BB38-E713E6E4FE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916" y="355464"/>
            <a:ext cx="10106167" cy="160636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7BDE600-1E1D-DB9F-BCAF-826848AC2A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3881" y="2340694"/>
            <a:ext cx="3591426" cy="552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002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598429-EB3D-B111-E830-74EAE37FAE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797" y="273565"/>
            <a:ext cx="10836322" cy="536784"/>
          </a:xfrm>
          <a:prstGeom prst="rect">
            <a:avLst/>
          </a:prstGeom>
        </p:spPr>
      </p:pic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7F8D183F-BB1E-593A-F977-06CB81BFB48B}"/>
              </a:ext>
            </a:extLst>
          </p:cNvPr>
          <p:cNvSpPr/>
          <p:nvPr/>
        </p:nvSpPr>
        <p:spPr>
          <a:xfrm>
            <a:off x="812042" y="1207827"/>
            <a:ext cx="1842447" cy="832513"/>
          </a:xfrm>
          <a:prstGeom prst="triangle">
            <a:avLst>
              <a:gd name="adj" fmla="val 21852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BD6E77-1CDE-C103-4DB9-3607AE89FD49}"/>
              </a:ext>
            </a:extLst>
          </p:cNvPr>
          <p:cNvSpPr txBox="1"/>
          <p:nvPr/>
        </p:nvSpPr>
        <p:spPr>
          <a:xfrm>
            <a:off x="1044053" y="858967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4BFD76-3DB6-FF6B-ED66-840BD3063932}"/>
              </a:ext>
            </a:extLst>
          </p:cNvPr>
          <p:cNvSpPr txBox="1"/>
          <p:nvPr/>
        </p:nvSpPr>
        <p:spPr>
          <a:xfrm>
            <a:off x="2654489" y="1972101"/>
            <a:ext cx="361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40CA071-B43F-9FC5-7F5C-66F4B363A109}"/>
              </a:ext>
            </a:extLst>
          </p:cNvPr>
          <p:cNvSpPr txBox="1"/>
          <p:nvPr/>
        </p:nvSpPr>
        <p:spPr>
          <a:xfrm>
            <a:off x="525439" y="1972101"/>
            <a:ext cx="361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8EE480F-0731-CD5C-45A0-335F71574269}"/>
              </a:ext>
            </a:extLst>
          </p:cNvPr>
          <p:cNvCxnSpPr>
            <a:stCxn id="4" idx="0"/>
          </p:cNvCxnSpPr>
          <p:nvPr/>
        </p:nvCxnSpPr>
        <p:spPr>
          <a:xfrm>
            <a:off x="1214654" y="1207827"/>
            <a:ext cx="518611" cy="83251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CD936C50-93A2-CF21-C222-EAE48DB7EE12}"/>
              </a:ext>
            </a:extLst>
          </p:cNvPr>
          <p:cNvSpPr txBox="1"/>
          <p:nvPr/>
        </p:nvSpPr>
        <p:spPr>
          <a:xfrm>
            <a:off x="1600201" y="2019868"/>
            <a:ext cx="416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A’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2D1A5D6-D292-40D8-79B1-D69147DEBEF2}"/>
              </a:ext>
            </a:extLst>
          </p:cNvPr>
          <p:cNvSpPr txBox="1"/>
          <p:nvPr/>
        </p:nvSpPr>
        <p:spPr>
          <a:xfrm>
            <a:off x="3596185" y="1132764"/>
            <a:ext cx="39714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  <a:r>
              <a:rPr lang="en-US" sz="1200" dirty="0"/>
              <a:t>A’ </a:t>
            </a:r>
            <a:r>
              <a:rPr lang="en-US" dirty="0"/>
              <a:t>= (X</a:t>
            </a:r>
            <a:r>
              <a:rPr lang="en-US" sz="1400" dirty="0"/>
              <a:t>B</a:t>
            </a:r>
            <a:r>
              <a:rPr lang="en-US" dirty="0"/>
              <a:t> + X</a:t>
            </a:r>
            <a:r>
              <a:rPr lang="en-US" sz="1400" dirty="0"/>
              <a:t>C</a:t>
            </a:r>
            <a:r>
              <a:rPr lang="en-US" dirty="0"/>
              <a:t>) / 2</a:t>
            </a:r>
          </a:p>
          <a:p>
            <a:r>
              <a:rPr lang="en-US" dirty="0"/>
              <a:t>Y</a:t>
            </a:r>
            <a:r>
              <a:rPr lang="en-US" sz="1400" dirty="0"/>
              <a:t>A’ </a:t>
            </a:r>
            <a:r>
              <a:rPr lang="en-US" dirty="0"/>
              <a:t>= (Y</a:t>
            </a:r>
            <a:r>
              <a:rPr lang="en-US" sz="1400" dirty="0"/>
              <a:t>B</a:t>
            </a:r>
            <a:r>
              <a:rPr lang="en-US" dirty="0"/>
              <a:t> + Y</a:t>
            </a:r>
            <a:r>
              <a:rPr lang="en-US" sz="1400" dirty="0"/>
              <a:t>C</a:t>
            </a:r>
            <a:r>
              <a:rPr lang="en-US" dirty="0"/>
              <a:t> ) / 2</a:t>
            </a:r>
          </a:p>
          <a:p>
            <a:r>
              <a:rPr lang="en-US" dirty="0"/>
              <a:t>- </a:t>
            </a:r>
            <a:r>
              <a:rPr lang="en-US" dirty="0" err="1"/>
              <a:t>avem</a:t>
            </a:r>
            <a:r>
              <a:rPr lang="en-US" dirty="0"/>
              <a:t> </a:t>
            </a:r>
            <a:r>
              <a:rPr lang="en-US" dirty="0" err="1"/>
              <a:t>punctul</a:t>
            </a:r>
            <a:r>
              <a:rPr lang="en-US" dirty="0"/>
              <a:t> A </a:t>
            </a:r>
            <a:r>
              <a:rPr lang="en-US" dirty="0" err="1"/>
              <a:t>si</a:t>
            </a:r>
            <a:r>
              <a:rPr lang="en-US" dirty="0"/>
              <a:t> A’ =&gt; </a:t>
            </a:r>
            <a:r>
              <a:rPr lang="en-US" dirty="0" err="1"/>
              <a:t>mediana</a:t>
            </a:r>
            <a:r>
              <a:rPr lang="en-US" dirty="0"/>
              <a:t> AA’</a:t>
            </a:r>
          </a:p>
        </p:txBody>
      </p:sp>
    </p:spTree>
    <p:extLst>
      <p:ext uri="{BB962C8B-B14F-4D97-AF65-F5344CB8AC3E}">
        <p14:creationId xmlns:p14="http://schemas.microsoft.com/office/powerpoint/2010/main" val="2940877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85B917-D0C6-7FFB-BC03-8DABE6635B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188" y="359264"/>
            <a:ext cx="11389057" cy="864117"/>
          </a:xfrm>
          <a:prstGeom prst="rect">
            <a:avLst/>
          </a:prstGeom>
        </p:spPr>
      </p:pic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26CDDF09-237C-5679-2858-AF1F50A5E30A}"/>
              </a:ext>
            </a:extLst>
          </p:cNvPr>
          <p:cNvSpPr/>
          <p:nvPr/>
        </p:nvSpPr>
        <p:spPr>
          <a:xfrm>
            <a:off x="696036" y="1487606"/>
            <a:ext cx="1842447" cy="832513"/>
          </a:xfrm>
          <a:prstGeom prst="triangle">
            <a:avLst>
              <a:gd name="adj" fmla="val 21852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49B4935-3ADA-28C4-2AE8-05F68DDD9989}"/>
              </a:ext>
            </a:extLst>
          </p:cNvPr>
          <p:cNvSpPr txBox="1"/>
          <p:nvPr/>
        </p:nvSpPr>
        <p:spPr>
          <a:xfrm>
            <a:off x="928047" y="1138746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8FEE9E8-A15E-DED7-FE49-ED2596AED667}"/>
              </a:ext>
            </a:extLst>
          </p:cNvPr>
          <p:cNvSpPr txBox="1"/>
          <p:nvPr/>
        </p:nvSpPr>
        <p:spPr>
          <a:xfrm>
            <a:off x="2538483" y="2251880"/>
            <a:ext cx="361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A865743-6631-932F-93CC-CB94B7F149DE}"/>
              </a:ext>
            </a:extLst>
          </p:cNvPr>
          <p:cNvSpPr txBox="1"/>
          <p:nvPr/>
        </p:nvSpPr>
        <p:spPr>
          <a:xfrm>
            <a:off x="409433" y="2251880"/>
            <a:ext cx="361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59D5611-8E47-F065-3F51-94626F343DD2}"/>
              </a:ext>
            </a:extLst>
          </p:cNvPr>
          <p:cNvSpPr txBox="1"/>
          <p:nvPr/>
        </p:nvSpPr>
        <p:spPr>
          <a:xfrm>
            <a:off x="1484195" y="2299647"/>
            <a:ext cx="416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A’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D4C39CD-E69A-2E20-C14B-A0ACDA52C951}"/>
              </a:ext>
            </a:extLst>
          </p:cNvPr>
          <p:cNvCxnSpPr/>
          <p:nvPr/>
        </p:nvCxnSpPr>
        <p:spPr>
          <a:xfrm>
            <a:off x="1555845" y="1958454"/>
            <a:ext cx="0" cy="66275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6F4F8BF-7FCE-AE05-3700-2ADFF91BB9E2}"/>
              </a:ext>
            </a:extLst>
          </p:cNvPr>
          <p:cNvCxnSpPr>
            <a:cxnSpLocks/>
            <a:endCxn id="14" idx="3"/>
          </p:cNvCxnSpPr>
          <p:nvPr/>
        </p:nvCxnSpPr>
        <p:spPr>
          <a:xfrm flipH="1">
            <a:off x="1098648" y="1487606"/>
            <a:ext cx="15919" cy="83251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3F4B42A-BF0E-41B1-8E96-DBC8BBAAD286}"/>
              </a:ext>
            </a:extLst>
          </p:cNvPr>
          <p:cNvSpPr txBox="1"/>
          <p:nvPr/>
        </p:nvSpPr>
        <p:spPr>
          <a:xfrm>
            <a:off x="3787254" y="1569492"/>
            <a:ext cx="49677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stim un </a:t>
            </a:r>
            <a:r>
              <a:rPr lang="en-US" dirty="0" err="1"/>
              <a:t>punct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stim ca </a:t>
            </a:r>
            <a:r>
              <a:rPr lang="en-US" dirty="0" err="1"/>
              <a:t>vectorul</a:t>
            </a:r>
            <a:r>
              <a:rPr lang="en-US" dirty="0"/>
              <a:t> e perpendicular pe BC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55F13906-6E0B-2F68-2860-AD31758747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2786" y="2252722"/>
            <a:ext cx="3591426" cy="552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6628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F26EF8A-2067-85BD-6400-AB552BE19A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477" y="299479"/>
            <a:ext cx="11157045" cy="8365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12E562E-8F2D-86EE-F73A-9099E9D82764}"/>
              </a:ext>
            </a:extLst>
          </p:cNvPr>
          <p:cNvSpPr txBox="1"/>
          <p:nvPr/>
        </p:nvSpPr>
        <p:spPr>
          <a:xfrm>
            <a:off x="730154" y="1378424"/>
            <a:ext cx="5793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 = 2x + 1 = t =&gt; </a:t>
            </a:r>
            <a:r>
              <a:rPr lang="en-US" dirty="0" err="1"/>
              <a:t>ecuatiile</a:t>
            </a:r>
            <a:r>
              <a:rPr lang="en-US" dirty="0"/>
              <a:t> </a:t>
            </a:r>
            <a:r>
              <a:rPr lang="en-US" dirty="0" err="1"/>
              <a:t>parametrice</a:t>
            </a:r>
            <a:r>
              <a:rPr lang="en-US" dirty="0"/>
              <a:t> =&gt; </a:t>
            </a:r>
            <a:r>
              <a:rPr lang="en-US" dirty="0" err="1"/>
              <a:t>vectorul</a:t>
            </a:r>
            <a:r>
              <a:rPr lang="en-US" dirty="0"/>
              <a:t> </a:t>
            </a:r>
            <a:r>
              <a:rPr lang="en-US" dirty="0" err="1"/>
              <a:t>lui</a:t>
            </a:r>
            <a:r>
              <a:rPr lang="en-US" dirty="0"/>
              <a:t> l1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A1A5DF-6038-0F00-5BF7-68864E4191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405"/>
          <a:stretch/>
        </p:blipFill>
        <p:spPr>
          <a:xfrm>
            <a:off x="395786" y="1882019"/>
            <a:ext cx="5487166" cy="134348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52722E2-59B1-3026-01ED-6446D50C13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477" y="3429000"/>
            <a:ext cx="4972744" cy="971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1180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F49C052-C4A8-52E0-8740-6A92192194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758" y="396978"/>
            <a:ext cx="11682484" cy="775227"/>
          </a:xfrm>
          <a:prstGeom prst="rect">
            <a:avLst/>
          </a:prstGeom>
        </p:spPr>
      </p:pic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BB275C44-A550-D45C-7325-E4B334277000}"/>
              </a:ext>
            </a:extLst>
          </p:cNvPr>
          <p:cNvSpPr/>
          <p:nvPr/>
        </p:nvSpPr>
        <p:spPr>
          <a:xfrm>
            <a:off x="805218" y="1671851"/>
            <a:ext cx="1842447" cy="832513"/>
          </a:xfrm>
          <a:prstGeom prst="triangle">
            <a:avLst>
              <a:gd name="adj" fmla="val 21852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D7E654D-9241-59C3-B8FF-D5368CB354F6}"/>
              </a:ext>
            </a:extLst>
          </p:cNvPr>
          <p:cNvSpPr txBox="1"/>
          <p:nvPr/>
        </p:nvSpPr>
        <p:spPr>
          <a:xfrm>
            <a:off x="1037229" y="1322991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EC10C94-8B4E-A37B-887C-F74D4DCE081E}"/>
              </a:ext>
            </a:extLst>
          </p:cNvPr>
          <p:cNvSpPr txBox="1"/>
          <p:nvPr/>
        </p:nvSpPr>
        <p:spPr>
          <a:xfrm>
            <a:off x="2647665" y="2436125"/>
            <a:ext cx="361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BFDA2F0-703F-F73B-47A2-32D4B5A6AA6B}"/>
              </a:ext>
            </a:extLst>
          </p:cNvPr>
          <p:cNvSpPr txBox="1"/>
          <p:nvPr/>
        </p:nvSpPr>
        <p:spPr>
          <a:xfrm>
            <a:off x="518615" y="2436125"/>
            <a:ext cx="361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49BA9EE-3C9E-F355-5496-2A5809F43784}"/>
              </a:ext>
            </a:extLst>
          </p:cNvPr>
          <p:cNvCxnSpPr>
            <a:stCxn id="9" idx="0"/>
          </p:cNvCxnSpPr>
          <p:nvPr/>
        </p:nvCxnSpPr>
        <p:spPr>
          <a:xfrm>
            <a:off x="1207830" y="1671851"/>
            <a:ext cx="518611" cy="83251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85301673-7866-1799-808B-E49E05EBC3DD}"/>
              </a:ext>
            </a:extLst>
          </p:cNvPr>
          <p:cNvSpPr txBox="1"/>
          <p:nvPr/>
        </p:nvSpPr>
        <p:spPr>
          <a:xfrm>
            <a:off x="1593377" y="2483892"/>
            <a:ext cx="416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6F59EBA-F8B5-E8BD-9078-43C499F210D9}"/>
              </a:ext>
            </a:extLst>
          </p:cNvPr>
          <p:cNvSpPr txBox="1"/>
          <p:nvPr/>
        </p:nvSpPr>
        <p:spPr>
          <a:xfrm>
            <a:off x="3568890" y="1521725"/>
            <a:ext cx="4114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unghiul</a:t>
            </a:r>
            <a:r>
              <a:rPr lang="en-US" dirty="0"/>
              <a:t> (BA, AD) = </a:t>
            </a:r>
            <a:r>
              <a:rPr lang="en-US" dirty="0" err="1"/>
              <a:t>unghiul</a:t>
            </a:r>
            <a:r>
              <a:rPr lang="en-US" dirty="0"/>
              <a:t> (DA, AC)</a:t>
            </a:r>
          </a:p>
          <a:p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768B812-4313-4ED2-9F94-A0C3685DB6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8889" y="2031733"/>
            <a:ext cx="4972744" cy="971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7296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29F9D8-F31C-9DF1-8E75-E2A29B11A1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525" y="556058"/>
            <a:ext cx="11586949" cy="792169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A37001C-D120-282D-999D-713AB43DD8C6}"/>
              </a:ext>
            </a:extLst>
          </p:cNvPr>
          <p:cNvCxnSpPr/>
          <p:nvPr/>
        </p:nvCxnSpPr>
        <p:spPr>
          <a:xfrm>
            <a:off x="294791" y="2463901"/>
            <a:ext cx="320040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Star: 5 Points 5">
            <a:extLst>
              <a:ext uri="{FF2B5EF4-FFF2-40B4-BE49-F238E27FC236}">
                <a16:creationId xmlns:a16="http://schemas.microsoft.com/office/drawing/2014/main" id="{58DC52C9-6DD8-A5E2-2813-E87754CED0F4}"/>
              </a:ext>
            </a:extLst>
          </p:cNvPr>
          <p:cNvSpPr/>
          <p:nvPr/>
        </p:nvSpPr>
        <p:spPr>
          <a:xfrm>
            <a:off x="1740090" y="1398896"/>
            <a:ext cx="45719" cy="45719"/>
          </a:xfrm>
          <a:prstGeom prst="star5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6179F9-816B-FB1F-3E96-1612791F569B}"/>
              </a:ext>
            </a:extLst>
          </p:cNvPr>
          <p:cNvSpPr txBox="1"/>
          <p:nvPr/>
        </p:nvSpPr>
        <p:spPr>
          <a:xfrm>
            <a:off x="1785809" y="1214230"/>
            <a:ext cx="429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054D577-6F7C-893F-9599-8D04428653A2}"/>
              </a:ext>
            </a:extLst>
          </p:cNvPr>
          <p:cNvCxnSpPr>
            <a:cxnSpLocks/>
          </p:cNvCxnSpPr>
          <p:nvPr/>
        </p:nvCxnSpPr>
        <p:spPr>
          <a:xfrm>
            <a:off x="1762949" y="1421755"/>
            <a:ext cx="0" cy="2097940"/>
          </a:xfrm>
          <a:prstGeom prst="line">
            <a:avLst/>
          </a:prstGeom>
          <a:ln>
            <a:prstDash val="sys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5B620F6-45CA-0C0D-0989-DC59E46AE9B2}"/>
              </a:ext>
            </a:extLst>
          </p:cNvPr>
          <p:cNvSpPr txBox="1"/>
          <p:nvPr/>
        </p:nvSpPr>
        <p:spPr>
          <a:xfrm>
            <a:off x="1785809" y="2470725"/>
            <a:ext cx="582075" cy="375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F95B9A-D94E-873D-F520-DADC725B4567}"/>
              </a:ext>
            </a:extLst>
          </p:cNvPr>
          <p:cNvSpPr txBox="1"/>
          <p:nvPr/>
        </p:nvSpPr>
        <p:spPr>
          <a:xfrm>
            <a:off x="4401403" y="1444615"/>
            <a:ext cx="343923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 AO perpendicular pe l</a:t>
            </a:r>
          </a:p>
          <a:p>
            <a:r>
              <a:rPr lang="en-US" dirty="0"/>
              <a:t>- O </a:t>
            </a:r>
            <a:r>
              <a:rPr lang="en-US" dirty="0" err="1"/>
              <a:t>apartine</a:t>
            </a:r>
            <a:r>
              <a:rPr lang="en-US" dirty="0"/>
              <a:t> l (O e </a:t>
            </a:r>
            <a:r>
              <a:rPr lang="en-US" dirty="0" err="1"/>
              <a:t>proiectia</a:t>
            </a:r>
            <a:r>
              <a:rPr lang="en-US" dirty="0"/>
              <a:t>)</a:t>
            </a:r>
          </a:p>
          <a:p>
            <a:pPr marL="285750" indent="-285750">
              <a:buFont typeface="Symbol" panose="05050102010706020507" pitchFamily="18" charset="2"/>
              <a:buChar char="Þ"/>
            </a:pPr>
            <a:r>
              <a:rPr lang="en-US" dirty="0" err="1"/>
              <a:t>coordonatele</a:t>
            </a:r>
            <a:r>
              <a:rPr lang="en-US" dirty="0"/>
              <a:t> </a:t>
            </a:r>
            <a:r>
              <a:rPr lang="en-US" dirty="0" err="1"/>
              <a:t>lui</a:t>
            </a:r>
            <a:r>
              <a:rPr lang="en-US" dirty="0"/>
              <a:t> O</a:t>
            </a:r>
          </a:p>
          <a:p>
            <a:pPr marL="285750" indent="-285750">
              <a:buFontTx/>
              <a:buChar char="-"/>
            </a:pPr>
            <a:r>
              <a:rPr lang="en-US" dirty="0"/>
              <a:t>X</a:t>
            </a:r>
            <a:r>
              <a:rPr lang="en-US" sz="1400" dirty="0"/>
              <a:t>O</a:t>
            </a:r>
            <a:r>
              <a:rPr lang="en-US" dirty="0"/>
              <a:t> = (X</a:t>
            </a:r>
            <a:r>
              <a:rPr lang="en-US" sz="1400" dirty="0"/>
              <a:t>A</a:t>
            </a:r>
            <a:r>
              <a:rPr lang="en-US" dirty="0"/>
              <a:t> + X</a:t>
            </a:r>
            <a:r>
              <a:rPr lang="en-US" sz="1400" dirty="0"/>
              <a:t>A</a:t>
            </a:r>
            <a:r>
              <a:rPr lang="en-US" dirty="0"/>
              <a:t>’ ) / 2</a:t>
            </a:r>
          </a:p>
          <a:p>
            <a:pPr marL="285750" indent="-285750">
              <a:buFontTx/>
              <a:buChar char="-"/>
            </a:pPr>
            <a:r>
              <a:rPr lang="en-US" dirty="0"/>
              <a:t>Y</a:t>
            </a:r>
            <a:r>
              <a:rPr lang="en-US" sz="1400" dirty="0"/>
              <a:t>O</a:t>
            </a:r>
            <a:r>
              <a:rPr lang="en-US" dirty="0"/>
              <a:t> = (Y</a:t>
            </a:r>
            <a:r>
              <a:rPr lang="en-US" sz="1400" dirty="0"/>
              <a:t>A</a:t>
            </a:r>
            <a:r>
              <a:rPr lang="en-US" dirty="0"/>
              <a:t> + Y</a:t>
            </a:r>
            <a:r>
              <a:rPr lang="en-US" sz="1400" dirty="0"/>
              <a:t>A</a:t>
            </a:r>
            <a:r>
              <a:rPr lang="en-US" dirty="0"/>
              <a:t>’) / 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C5C23D5-627A-1F69-BF4F-7991F0EE81B0}"/>
              </a:ext>
            </a:extLst>
          </p:cNvPr>
          <p:cNvSpPr txBox="1"/>
          <p:nvPr/>
        </p:nvSpPr>
        <p:spPr>
          <a:xfrm>
            <a:off x="1831528" y="3330054"/>
            <a:ext cx="384179" cy="375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A’</a:t>
            </a:r>
          </a:p>
        </p:txBody>
      </p:sp>
    </p:spTree>
    <p:extLst>
      <p:ext uri="{BB962C8B-B14F-4D97-AF65-F5344CB8AC3E}">
        <p14:creationId xmlns:p14="http://schemas.microsoft.com/office/powerpoint/2010/main" val="41940373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3E91CD5-286D-4E49-1446-6250BF67FD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997" y="469101"/>
            <a:ext cx="11546006" cy="820498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2859828-73B4-F52C-F376-3FB4A9A52425}"/>
              </a:ext>
            </a:extLst>
          </p:cNvPr>
          <p:cNvCxnSpPr/>
          <p:nvPr/>
        </p:nvCxnSpPr>
        <p:spPr>
          <a:xfrm flipV="1">
            <a:off x="1494430" y="2094931"/>
            <a:ext cx="2531660" cy="8393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Star: 5 Points 9">
            <a:extLst>
              <a:ext uri="{FF2B5EF4-FFF2-40B4-BE49-F238E27FC236}">
                <a16:creationId xmlns:a16="http://schemas.microsoft.com/office/drawing/2014/main" id="{A55B36D3-D4B0-5C3C-856D-FA10BF9BB283}"/>
              </a:ext>
            </a:extLst>
          </p:cNvPr>
          <p:cNvSpPr/>
          <p:nvPr/>
        </p:nvSpPr>
        <p:spPr>
          <a:xfrm>
            <a:off x="1446663" y="1644555"/>
            <a:ext cx="47767" cy="45719"/>
          </a:xfrm>
          <a:prstGeom prst="star5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tar: 5 Points 10">
            <a:extLst>
              <a:ext uri="{FF2B5EF4-FFF2-40B4-BE49-F238E27FC236}">
                <a16:creationId xmlns:a16="http://schemas.microsoft.com/office/drawing/2014/main" id="{AA3E68BC-8A70-55A1-D212-99646CB9277E}"/>
              </a:ext>
            </a:extLst>
          </p:cNvPr>
          <p:cNvSpPr/>
          <p:nvPr/>
        </p:nvSpPr>
        <p:spPr>
          <a:xfrm>
            <a:off x="3113964" y="1289599"/>
            <a:ext cx="47767" cy="45719"/>
          </a:xfrm>
          <a:prstGeom prst="star5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863E4DC-E0F5-B777-BB01-AEEF5897FD1E}"/>
              </a:ext>
            </a:extLst>
          </p:cNvPr>
          <p:cNvSpPr txBox="1"/>
          <p:nvPr/>
        </p:nvSpPr>
        <p:spPr>
          <a:xfrm>
            <a:off x="1197591" y="1514787"/>
            <a:ext cx="498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9C221F7-086C-D238-A98D-715A927920EF}"/>
              </a:ext>
            </a:extLst>
          </p:cNvPr>
          <p:cNvSpPr txBox="1"/>
          <p:nvPr/>
        </p:nvSpPr>
        <p:spPr>
          <a:xfrm>
            <a:off x="3161731" y="1282411"/>
            <a:ext cx="475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4" name="Star: 5 Points 13">
            <a:extLst>
              <a:ext uri="{FF2B5EF4-FFF2-40B4-BE49-F238E27FC236}">
                <a16:creationId xmlns:a16="http://schemas.microsoft.com/office/drawing/2014/main" id="{A65FE3B6-8059-9061-F0DD-F4C8D1AD0184}"/>
              </a:ext>
            </a:extLst>
          </p:cNvPr>
          <p:cNvSpPr/>
          <p:nvPr/>
        </p:nvSpPr>
        <p:spPr>
          <a:xfrm>
            <a:off x="2413379" y="2595235"/>
            <a:ext cx="47767" cy="45719"/>
          </a:xfrm>
          <a:prstGeom prst="star5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9976C0-1E5E-FBD1-DBA0-484E420AA817}"/>
              </a:ext>
            </a:extLst>
          </p:cNvPr>
          <p:cNvSpPr txBox="1"/>
          <p:nvPr/>
        </p:nvSpPr>
        <p:spPr>
          <a:xfrm>
            <a:off x="2412241" y="2579120"/>
            <a:ext cx="388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</a:t>
            </a:r>
          </a:p>
        </p:txBody>
      </p:sp>
    </p:spTree>
    <p:extLst>
      <p:ext uri="{BB962C8B-B14F-4D97-AF65-F5344CB8AC3E}">
        <p14:creationId xmlns:p14="http://schemas.microsoft.com/office/powerpoint/2010/main" val="40325353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07FA5BB-628E-5418-9C7E-1618D6465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388" y="332296"/>
            <a:ext cx="11047863" cy="65166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7065A44-759F-89E6-712C-F255F5632E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388" y="1134557"/>
            <a:ext cx="8636412" cy="88517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C38291E-098D-72A1-B484-36869B8B79EF}"/>
              </a:ext>
            </a:extLst>
          </p:cNvPr>
          <p:cNvSpPr txBox="1"/>
          <p:nvPr/>
        </p:nvSpPr>
        <p:spPr>
          <a:xfrm>
            <a:off x="682388" y="2504364"/>
            <a:ext cx="40260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err="1"/>
              <a:t>alegem</a:t>
            </a:r>
            <a:r>
              <a:rPr lang="en-US" dirty="0"/>
              <a:t> un </a:t>
            </a:r>
            <a:r>
              <a:rPr lang="en-US" dirty="0" err="1"/>
              <a:t>punct</a:t>
            </a:r>
            <a:r>
              <a:rPr lang="en-US" dirty="0"/>
              <a:t> in </a:t>
            </a:r>
            <a:r>
              <a:rPr lang="en-US" dirty="0" err="1"/>
              <a:t>primu</a:t>
            </a:r>
            <a:r>
              <a:rPr lang="en-US" dirty="0"/>
              <a:t> plan</a:t>
            </a:r>
          </a:p>
          <a:p>
            <a:pPr marL="285750" indent="-285750">
              <a:buFontTx/>
              <a:buChar char="-"/>
            </a:pPr>
            <a:r>
              <a:rPr lang="en-US" dirty="0" err="1"/>
              <a:t>inlocuim</a:t>
            </a:r>
            <a:r>
              <a:rPr lang="en-US" dirty="0"/>
              <a:t> in formula</a:t>
            </a:r>
          </a:p>
        </p:txBody>
      </p:sp>
    </p:spTree>
    <p:extLst>
      <p:ext uri="{BB962C8B-B14F-4D97-AF65-F5344CB8AC3E}">
        <p14:creationId xmlns:p14="http://schemas.microsoft.com/office/powerpoint/2010/main" val="12426281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B7B9D54-DEF3-39DC-16D9-8440CADFF7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943" y="292973"/>
            <a:ext cx="11348113" cy="77504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7AFE69C-142C-E8B0-1615-8E7E649B52DC}"/>
              </a:ext>
            </a:extLst>
          </p:cNvPr>
          <p:cNvSpPr txBox="1"/>
          <p:nvPr/>
        </p:nvSpPr>
        <p:spPr>
          <a:xfrm>
            <a:off x="436728" y="1385248"/>
            <a:ext cx="60596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err="1"/>
              <a:t>unghiul</a:t>
            </a:r>
            <a:r>
              <a:rPr lang="en-US" dirty="0"/>
              <a:t> </a:t>
            </a:r>
            <a:r>
              <a:rPr lang="en-US" dirty="0" err="1"/>
              <a:t>dintre</a:t>
            </a:r>
            <a:r>
              <a:rPr lang="en-US" dirty="0"/>
              <a:t> 2 </a:t>
            </a:r>
            <a:r>
              <a:rPr lang="en-US" dirty="0" err="1"/>
              <a:t>planuri</a:t>
            </a:r>
            <a:r>
              <a:rPr lang="en-US" dirty="0"/>
              <a:t>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/>
              <a:t>unghiul</a:t>
            </a:r>
            <a:r>
              <a:rPr lang="en-US" dirty="0"/>
              <a:t> </a:t>
            </a:r>
            <a:r>
              <a:rPr lang="en-US" dirty="0" err="1"/>
              <a:t>dintre</a:t>
            </a:r>
            <a:r>
              <a:rPr lang="en-US" dirty="0"/>
              <a:t> </a:t>
            </a:r>
            <a:r>
              <a:rPr lang="en-US" dirty="0" err="1"/>
              <a:t>normale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o </a:t>
            </a:r>
            <a:r>
              <a:rPr lang="en-US" dirty="0" err="1"/>
              <a:t>noramla</a:t>
            </a:r>
            <a:r>
              <a:rPr lang="en-US" dirty="0"/>
              <a:t> e un vector perpendicular pe plan</a:t>
            </a:r>
          </a:p>
          <a:p>
            <a:pPr marL="285750" indent="-285750">
              <a:buFontTx/>
              <a:buChar char="-"/>
            </a:pPr>
            <a:r>
              <a:rPr lang="en-US" dirty="0" err="1"/>
              <a:t>normala</a:t>
            </a:r>
            <a:r>
              <a:rPr lang="en-US" dirty="0"/>
              <a:t> e </a:t>
            </a:r>
            <a:r>
              <a:rPr lang="en-US" dirty="0" err="1"/>
              <a:t>vectoru</a:t>
            </a:r>
            <a:r>
              <a:rPr lang="en-US" dirty="0"/>
              <a:t> (1, - radical din 2, 1)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50AA08D2-F579-E853-FF57-4E3FA30271E0}"/>
                  </a:ext>
                </a:extLst>
              </p14:cNvPr>
              <p14:cNvContentPartPr/>
              <p14:nvPr/>
            </p14:nvContentPartPr>
            <p14:xfrm>
              <a:off x="2902621" y="600378"/>
              <a:ext cx="3342240" cy="161208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50AA08D2-F579-E853-FF57-4E3FA30271E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96501" y="594258"/>
                <a:ext cx="3354480" cy="162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A2995F94-D6D7-2E1C-7035-D221A38F1D5F}"/>
                  </a:ext>
                </a:extLst>
              </p14:cNvPr>
              <p14:cNvContentPartPr/>
              <p14:nvPr/>
            </p14:nvContentPartPr>
            <p14:xfrm>
              <a:off x="3896941" y="743658"/>
              <a:ext cx="2790720" cy="189828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A2995F94-D6D7-2E1C-7035-D221A38F1D5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890821" y="737538"/>
                <a:ext cx="2802960" cy="191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76D636BC-9E26-8463-2467-F1ABD9BF621E}"/>
                  </a:ext>
                </a:extLst>
              </p14:cNvPr>
              <p14:cNvContentPartPr/>
              <p14:nvPr/>
            </p14:nvContentPartPr>
            <p14:xfrm>
              <a:off x="4420381" y="661578"/>
              <a:ext cx="2800440" cy="254700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76D636BC-9E26-8463-2467-F1ABD9BF621E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414261" y="655458"/>
                <a:ext cx="2812680" cy="2559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02531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0E37AF2-5D54-AB2C-37F8-5A321A864A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188" y="514484"/>
            <a:ext cx="8168185" cy="156294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D717918-1AA3-E162-9CB9-44727E60D3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088" y="3317749"/>
            <a:ext cx="6068309" cy="2717957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072B82BB-7B74-F488-8AF8-046E168E6A53}"/>
                  </a:ext>
                </a:extLst>
              </p14:cNvPr>
              <p14:cNvContentPartPr/>
              <p14:nvPr/>
            </p14:nvContentPartPr>
            <p14:xfrm>
              <a:off x="1458661" y="1014738"/>
              <a:ext cx="371160" cy="35100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072B82BB-7B74-F488-8AF8-046E168E6A5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52541" y="1008618"/>
                <a:ext cx="383400" cy="36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D27F4BB4-BC0D-F307-96F9-99B9A8B13FDA}"/>
                  </a:ext>
                </a:extLst>
              </p14:cNvPr>
              <p14:cNvContentPartPr/>
              <p14:nvPr/>
            </p14:nvContentPartPr>
            <p14:xfrm>
              <a:off x="3157861" y="1056138"/>
              <a:ext cx="316800" cy="34956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D27F4BB4-BC0D-F307-96F9-99B9A8B13FD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151741" y="1050018"/>
                <a:ext cx="329040" cy="36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91193418-7219-0F20-DE3C-11FCA53F975D}"/>
                  </a:ext>
                </a:extLst>
              </p14:cNvPr>
              <p14:cNvContentPartPr/>
              <p14:nvPr/>
            </p14:nvContentPartPr>
            <p14:xfrm>
              <a:off x="4154701" y="1001778"/>
              <a:ext cx="302400" cy="36324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91193418-7219-0F20-DE3C-11FCA53F975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148581" y="995658"/>
                <a:ext cx="314640" cy="37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EF59A7E6-3725-858A-8D77-407F7CC9A23C}"/>
                  </a:ext>
                </a:extLst>
              </p14:cNvPr>
              <p14:cNvContentPartPr/>
              <p14:nvPr/>
            </p14:nvContentPartPr>
            <p14:xfrm>
              <a:off x="1949701" y="1110858"/>
              <a:ext cx="200520" cy="30996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EF59A7E6-3725-858A-8D77-407F7CC9A23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943581" y="1104738"/>
                <a:ext cx="212760" cy="32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27EBF971-84FC-E01C-FAAA-EEBBC19BA623}"/>
                  </a:ext>
                </a:extLst>
              </p14:cNvPr>
              <p14:cNvContentPartPr/>
              <p14:nvPr/>
            </p14:nvContentPartPr>
            <p14:xfrm>
              <a:off x="4482301" y="1022298"/>
              <a:ext cx="287640" cy="32868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27EBF971-84FC-E01C-FAAA-EEBBC19BA623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476181" y="1016178"/>
                <a:ext cx="299880" cy="340920"/>
              </a:xfrm>
              <a:prstGeom prst="rect">
                <a:avLst/>
              </a:prstGeom>
            </p:spPr>
          </p:pic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3D1107DC-CDE8-1EEC-6B55-3958DF5B7BD3}"/>
              </a:ext>
            </a:extLst>
          </p:cNvPr>
          <p:cNvGrpSpPr/>
          <p:nvPr/>
        </p:nvGrpSpPr>
        <p:grpSpPr>
          <a:xfrm>
            <a:off x="3514261" y="1207338"/>
            <a:ext cx="315360" cy="425160"/>
            <a:chOff x="3514261" y="1207338"/>
            <a:chExt cx="315360" cy="425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506ED11D-D1DB-AEC6-D256-797B1039A4F2}"/>
                    </a:ext>
                  </a:extLst>
                </p14:cNvPr>
                <p14:cNvContentPartPr/>
                <p14:nvPr/>
              </p14:nvContentPartPr>
              <p14:xfrm>
                <a:off x="3514261" y="1207338"/>
                <a:ext cx="162720" cy="24012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506ED11D-D1DB-AEC6-D256-797B1039A4F2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508141" y="1201218"/>
                  <a:ext cx="17496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EE7592C3-6CA9-301E-D549-444A1B9C0FC3}"/>
                    </a:ext>
                  </a:extLst>
                </p14:cNvPr>
                <p14:cNvContentPartPr/>
                <p14:nvPr/>
              </p14:nvContentPartPr>
              <p14:xfrm>
                <a:off x="3548101" y="1484538"/>
                <a:ext cx="110880" cy="10080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EE7592C3-6CA9-301E-D549-444A1B9C0FC3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541981" y="1478418"/>
                  <a:ext cx="12312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036D5FD1-94F1-B509-7188-DBFDB2FED587}"/>
                    </a:ext>
                  </a:extLst>
                </p14:cNvPr>
                <p14:cNvContentPartPr/>
                <p14:nvPr/>
              </p14:nvContentPartPr>
              <p14:xfrm>
                <a:off x="3711901" y="1476258"/>
                <a:ext cx="117720" cy="15624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036D5FD1-94F1-B509-7188-DBFDB2FED587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705781" y="1470138"/>
                  <a:ext cx="129960" cy="168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B5523D66-1074-B746-0603-BBF0086FA96B}"/>
                  </a:ext>
                </a:extLst>
              </p14:cNvPr>
              <p14:cNvContentPartPr/>
              <p14:nvPr/>
            </p14:nvContentPartPr>
            <p14:xfrm>
              <a:off x="2421661" y="1104018"/>
              <a:ext cx="234000" cy="30240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B5523D66-1074-B746-0603-BBF0086FA96B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415541" y="1097898"/>
                <a:ext cx="246240" cy="31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2673A1A6-7BFC-9DB5-99B6-0EECD3FAAC4C}"/>
                  </a:ext>
                </a:extLst>
              </p14:cNvPr>
              <p14:cNvContentPartPr/>
              <p14:nvPr/>
            </p14:nvContentPartPr>
            <p14:xfrm>
              <a:off x="3636301" y="1160178"/>
              <a:ext cx="137880" cy="21132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2673A1A6-7BFC-9DB5-99B6-0EECD3FAAC4C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630181" y="1154058"/>
                <a:ext cx="150120" cy="223560"/>
              </a:xfrm>
              <a:prstGeom prst="rect">
                <a:avLst/>
              </a:prstGeom>
            </p:spPr>
          </p:pic>
        </mc:Fallback>
      </mc:AlternateContent>
      <p:grpSp>
        <p:nvGrpSpPr>
          <p:cNvPr id="21" name="Group 20">
            <a:extLst>
              <a:ext uri="{FF2B5EF4-FFF2-40B4-BE49-F238E27FC236}">
                <a16:creationId xmlns:a16="http://schemas.microsoft.com/office/drawing/2014/main" id="{57814A50-5F75-84D1-D8E9-0459A1F3B2C3}"/>
              </a:ext>
            </a:extLst>
          </p:cNvPr>
          <p:cNvGrpSpPr/>
          <p:nvPr/>
        </p:nvGrpSpPr>
        <p:grpSpPr>
          <a:xfrm>
            <a:off x="4802701" y="1260258"/>
            <a:ext cx="387000" cy="384840"/>
            <a:chOff x="4802701" y="1260258"/>
            <a:chExt cx="387000" cy="384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3E99E2C0-704C-5244-AD91-48A035F3AD41}"/>
                    </a:ext>
                  </a:extLst>
                </p14:cNvPr>
                <p14:cNvContentPartPr/>
                <p14:nvPr/>
              </p14:nvContentPartPr>
              <p14:xfrm>
                <a:off x="4858501" y="1260258"/>
                <a:ext cx="183240" cy="17784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3E99E2C0-704C-5244-AD91-48A035F3AD41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852381" y="1254138"/>
                  <a:ext cx="19548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DA385F72-4428-1057-88BF-4955755015DD}"/>
                    </a:ext>
                  </a:extLst>
                </p14:cNvPr>
                <p14:cNvContentPartPr/>
                <p14:nvPr/>
              </p14:nvContentPartPr>
              <p14:xfrm>
                <a:off x="4802701" y="1493178"/>
                <a:ext cx="99000" cy="11268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DA385F72-4428-1057-88BF-4955755015DD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796581" y="1487058"/>
                  <a:ext cx="11124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A5DA7279-AE4D-22D6-F429-E0B648A70CDE}"/>
                    </a:ext>
                  </a:extLst>
                </p14:cNvPr>
                <p14:cNvContentPartPr/>
                <p14:nvPr/>
              </p14:nvContentPartPr>
              <p14:xfrm>
                <a:off x="5029141" y="1500738"/>
                <a:ext cx="160560" cy="14436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A5DA7279-AE4D-22D6-F429-E0B648A70CDE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023021" y="1494618"/>
                  <a:ext cx="172800" cy="156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B62C131E-D261-192B-335E-090126DE7FD9}"/>
                  </a:ext>
                </a:extLst>
              </p14:cNvPr>
              <p14:cNvContentPartPr/>
              <p14:nvPr/>
            </p14:nvContentPartPr>
            <p14:xfrm>
              <a:off x="3089821" y="4441218"/>
              <a:ext cx="3073680" cy="42552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B62C131E-D261-192B-335E-090126DE7FD9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3083701" y="4435098"/>
                <a:ext cx="3085920" cy="43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415F2112-0C70-D234-4920-C9936D60858E}"/>
                  </a:ext>
                </a:extLst>
              </p14:cNvPr>
              <p14:cNvContentPartPr/>
              <p14:nvPr/>
            </p14:nvContentPartPr>
            <p14:xfrm>
              <a:off x="3273781" y="4864578"/>
              <a:ext cx="2528640" cy="350280"/>
            </p14:xfrm>
          </p:contentPart>
        </mc:Choice>
        <mc:Fallback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415F2112-0C70-D234-4920-C9936D60858E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3267661" y="4858458"/>
                <a:ext cx="2540880" cy="36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679C4F19-E680-F1F6-2D67-CF05E5DF869C}"/>
                  </a:ext>
                </a:extLst>
              </p14:cNvPr>
              <p14:cNvContentPartPr/>
              <p14:nvPr/>
            </p14:nvContentPartPr>
            <p14:xfrm>
              <a:off x="3280981" y="5158698"/>
              <a:ext cx="2684880" cy="50544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679C4F19-E680-F1F6-2D67-CF05E5DF869C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3274861" y="5152578"/>
                <a:ext cx="2697120" cy="517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287461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37D158E-6C5D-7407-C93A-AC63AA4BFE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003" y="479185"/>
            <a:ext cx="11313994" cy="77350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6CCEAD6-E09F-1B20-0F52-7EB360B5F2B5}"/>
              </a:ext>
            </a:extLst>
          </p:cNvPr>
          <p:cNvSpPr txBox="1"/>
          <p:nvPr/>
        </p:nvSpPr>
        <p:spPr>
          <a:xfrm>
            <a:off x="566382" y="1596788"/>
            <a:ext cx="59504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err="1"/>
              <a:t>daca</a:t>
            </a:r>
            <a:r>
              <a:rPr lang="en-US" dirty="0"/>
              <a:t> </a:t>
            </a:r>
            <a:r>
              <a:rPr lang="en-US" dirty="0" err="1"/>
              <a:t>linia</a:t>
            </a:r>
            <a:r>
              <a:rPr lang="en-US" dirty="0"/>
              <a:t> e </a:t>
            </a:r>
            <a:r>
              <a:rPr lang="en-US" dirty="0" err="1"/>
              <a:t>perpendiculara</a:t>
            </a:r>
            <a:r>
              <a:rPr lang="en-US" dirty="0"/>
              <a:t> pe plan =&gt; </a:t>
            </a:r>
            <a:r>
              <a:rPr lang="en-US" dirty="0" err="1"/>
              <a:t>vectoru</a:t>
            </a:r>
            <a:r>
              <a:rPr lang="en-US" dirty="0"/>
              <a:t> </a:t>
            </a:r>
            <a:r>
              <a:rPr lang="en-US" dirty="0" err="1"/>
              <a:t>liniei</a:t>
            </a:r>
            <a:r>
              <a:rPr lang="en-US" dirty="0"/>
              <a:t> e </a:t>
            </a:r>
            <a:r>
              <a:rPr lang="en-US" dirty="0" err="1"/>
              <a:t>paralel</a:t>
            </a:r>
            <a:r>
              <a:rPr lang="en-US" dirty="0"/>
              <a:t> cu </a:t>
            </a:r>
            <a:r>
              <a:rPr lang="en-US" dirty="0" err="1"/>
              <a:t>vectorul</a:t>
            </a:r>
            <a:r>
              <a:rPr lang="en-US" dirty="0"/>
              <a:t> </a:t>
            </a:r>
            <a:r>
              <a:rPr lang="en-US" dirty="0" err="1"/>
              <a:t>normala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(a, 8, c) = </a:t>
            </a:r>
            <a:r>
              <a:rPr lang="en-US" dirty="0" err="1"/>
              <a:t>vectoru</a:t>
            </a:r>
            <a:r>
              <a:rPr lang="en-US" dirty="0"/>
              <a:t> </a:t>
            </a:r>
            <a:r>
              <a:rPr lang="en-US" dirty="0" err="1"/>
              <a:t>liniei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47018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7960E27-5094-023B-330B-55AE5AE98F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591" y="391456"/>
            <a:ext cx="11320818" cy="682121"/>
          </a:xfrm>
          <a:prstGeom prst="rect">
            <a:avLst/>
          </a:prstGeom>
        </p:spPr>
      </p:pic>
      <p:sp>
        <p:nvSpPr>
          <p:cNvPr id="4" name="Parallelogram 3">
            <a:extLst>
              <a:ext uri="{FF2B5EF4-FFF2-40B4-BE49-F238E27FC236}">
                <a16:creationId xmlns:a16="http://schemas.microsoft.com/office/drawing/2014/main" id="{595B1066-67DB-7379-E1D7-3804BADBC934}"/>
              </a:ext>
            </a:extLst>
          </p:cNvPr>
          <p:cNvSpPr/>
          <p:nvPr/>
        </p:nvSpPr>
        <p:spPr>
          <a:xfrm>
            <a:off x="1419368" y="2176818"/>
            <a:ext cx="1815152" cy="518615"/>
          </a:xfrm>
          <a:prstGeom prst="parallelogram">
            <a:avLst>
              <a:gd name="adj" fmla="val 97029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tar: 5 Points 4">
            <a:extLst>
              <a:ext uri="{FF2B5EF4-FFF2-40B4-BE49-F238E27FC236}">
                <a16:creationId xmlns:a16="http://schemas.microsoft.com/office/drawing/2014/main" id="{A6184A49-3852-4CFD-BE1A-67FCD4F7B567}"/>
              </a:ext>
            </a:extLst>
          </p:cNvPr>
          <p:cNvSpPr/>
          <p:nvPr/>
        </p:nvSpPr>
        <p:spPr>
          <a:xfrm>
            <a:off x="2279177" y="1467020"/>
            <a:ext cx="47767" cy="45719"/>
          </a:xfrm>
          <a:prstGeom prst="star5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A72B75F-0470-4F02-62E8-C8B92A432339}"/>
              </a:ext>
            </a:extLst>
          </p:cNvPr>
          <p:cNvCxnSpPr>
            <a:stCxn id="5" idx="3"/>
          </p:cNvCxnSpPr>
          <p:nvPr/>
        </p:nvCxnSpPr>
        <p:spPr>
          <a:xfrm>
            <a:off x="2317821" y="1512739"/>
            <a:ext cx="9123" cy="2062974"/>
          </a:xfrm>
          <a:prstGeom prst="line">
            <a:avLst/>
          </a:prstGeom>
          <a:ln>
            <a:prstDash val="sys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Star: 5 Points 7">
            <a:extLst>
              <a:ext uri="{FF2B5EF4-FFF2-40B4-BE49-F238E27FC236}">
                <a16:creationId xmlns:a16="http://schemas.microsoft.com/office/drawing/2014/main" id="{8CA64BBA-760B-18DC-4EFF-730E47642C58}"/>
              </a:ext>
            </a:extLst>
          </p:cNvPr>
          <p:cNvSpPr/>
          <p:nvPr/>
        </p:nvSpPr>
        <p:spPr>
          <a:xfrm>
            <a:off x="2317821" y="2422477"/>
            <a:ext cx="47767" cy="45719"/>
          </a:xfrm>
          <a:prstGeom prst="star5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878914-CA11-093F-D000-776D7229F4D2}"/>
              </a:ext>
            </a:extLst>
          </p:cNvPr>
          <p:cNvSpPr txBox="1"/>
          <p:nvPr/>
        </p:nvSpPr>
        <p:spPr>
          <a:xfrm>
            <a:off x="2163170" y="1173707"/>
            <a:ext cx="448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7C21135-32F1-4253-35C1-2D3AE17B7793}"/>
              </a:ext>
            </a:extLst>
          </p:cNvPr>
          <p:cNvSpPr txBox="1"/>
          <p:nvPr/>
        </p:nvSpPr>
        <p:spPr>
          <a:xfrm>
            <a:off x="2015419" y="2359560"/>
            <a:ext cx="263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62330AD-501C-15D0-CCC4-9216C43AEE65}"/>
              </a:ext>
            </a:extLst>
          </p:cNvPr>
          <p:cNvSpPr txBox="1"/>
          <p:nvPr/>
        </p:nvSpPr>
        <p:spPr>
          <a:xfrm>
            <a:off x="4319515" y="1651379"/>
            <a:ext cx="454470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PO e perpendicular pe plan</a:t>
            </a:r>
          </a:p>
          <a:p>
            <a:pPr marL="285750" indent="-285750">
              <a:buFontTx/>
              <a:buChar char="-"/>
            </a:pPr>
            <a:r>
              <a:rPr lang="en-US" dirty="0"/>
              <a:t>=&gt; e </a:t>
            </a:r>
            <a:r>
              <a:rPr lang="en-US" dirty="0" err="1"/>
              <a:t>paralel</a:t>
            </a:r>
            <a:r>
              <a:rPr lang="en-US" dirty="0"/>
              <a:t> cu </a:t>
            </a:r>
            <a:r>
              <a:rPr lang="en-US" dirty="0" err="1"/>
              <a:t>normala</a:t>
            </a:r>
            <a:r>
              <a:rPr lang="en-US" dirty="0"/>
              <a:t> (2, -3, 1)</a:t>
            </a:r>
          </a:p>
          <a:p>
            <a:pPr marL="285750" indent="-285750">
              <a:buFontTx/>
              <a:buChar char="-"/>
            </a:pPr>
            <a:r>
              <a:rPr lang="en-US" dirty="0"/>
              <a:t>Xo – 6 = 2</a:t>
            </a:r>
          </a:p>
          <a:p>
            <a:r>
              <a:rPr lang="en-US" dirty="0"/>
              <a:t>      </a:t>
            </a:r>
            <a:r>
              <a:rPr lang="en-US" dirty="0" err="1"/>
              <a:t>Yo</a:t>
            </a:r>
            <a:r>
              <a:rPr lang="en-US" dirty="0"/>
              <a:t> + 5 = -3</a:t>
            </a:r>
          </a:p>
          <a:p>
            <a:r>
              <a:rPr lang="en-US" dirty="0"/>
              <a:t>      Zo – 5 = 1</a:t>
            </a:r>
          </a:p>
          <a:p>
            <a:pPr marL="285750" indent="-285750">
              <a:buFontTx/>
              <a:buChar char="-"/>
            </a:pPr>
            <a:r>
              <a:rPr lang="en-US" dirty="0" err="1"/>
              <a:t>reflexia</a:t>
            </a:r>
            <a:r>
              <a:rPr lang="en-US" dirty="0"/>
              <a:t> se face </a:t>
            </a:r>
            <a:r>
              <a:rPr lang="en-US" dirty="0" err="1"/>
              <a:t>asa</a:t>
            </a:r>
            <a:r>
              <a:rPr lang="en-US" dirty="0"/>
              <a:t>:</a:t>
            </a:r>
          </a:p>
          <a:p>
            <a:r>
              <a:rPr lang="en-US" dirty="0"/>
              <a:t>      Xo = (</a:t>
            </a:r>
            <a:r>
              <a:rPr lang="en-US" dirty="0" err="1"/>
              <a:t>Xp</a:t>
            </a:r>
            <a:r>
              <a:rPr lang="en-US" dirty="0"/>
              <a:t> + </a:t>
            </a:r>
            <a:r>
              <a:rPr lang="en-US" dirty="0" err="1"/>
              <a:t>Xp</a:t>
            </a:r>
            <a:r>
              <a:rPr lang="en-US" dirty="0"/>
              <a:t>’ ) / 2</a:t>
            </a:r>
          </a:p>
          <a:p>
            <a:r>
              <a:rPr lang="en-US" dirty="0"/>
              <a:t>      </a:t>
            </a:r>
            <a:r>
              <a:rPr lang="en-US" dirty="0" err="1"/>
              <a:t>Yo</a:t>
            </a:r>
            <a:r>
              <a:rPr lang="en-US" dirty="0"/>
              <a:t> = (</a:t>
            </a:r>
            <a:r>
              <a:rPr lang="en-US" dirty="0" err="1"/>
              <a:t>Yp</a:t>
            </a:r>
            <a:r>
              <a:rPr lang="en-US" dirty="0"/>
              <a:t> + </a:t>
            </a:r>
            <a:r>
              <a:rPr lang="en-US" dirty="0" err="1"/>
              <a:t>Yp</a:t>
            </a:r>
            <a:r>
              <a:rPr lang="en-US" dirty="0"/>
              <a:t>’) / 2</a:t>
            </a:r>
          </a:p>
        </p:txBody>
      </p:sp>
    </p:spTree>
    <p:extLst>
      <p:ext uri="{BB962C8B-B14F-4D97-AF65-F5344CB8AC3E}">
        <p14:creationId xmlns:p14="http://schemas.microsoft.com/office/powerpoint/2010/main" val="29701732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5F9D11-EF5F-8F84-59C7-890705BBD5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528" y="507392"/>
            <a:ext cx="11470943" cy="78851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8F797A1-5801-A9A0-9589-0269FFBA4872}"/>
              </a:ext>
            </a:extLst>
          </p:cNvPr>
          <p:cNvSpPr txBox="1"/>
          <p:nvPr/>
        </p:nvSpPr>
        <p:spPr>
          <a:xfrm>
            <a:off x="354842" y="1596788"/>
            <a:ext cx="48244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err="1"/>
              <a:t>avem</a:t>
            </a:r>
            <a:r>
              <a:rPr lang="en-US" dirty="0"/>
              <a:t> un </a:t>
            </a:r>
            <a:r>
              <a:rPr lang="en-US" dirty="0" err="1"/>
              <a:t>punct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un vector </a:t>
            </a:r>
            <a:r>
              <a:rPr lang="en-US" dirty="0" err="1"/>
              <a:t>deja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 err="1"/>
              <a:t>avem</a:t>
            </a:r>
            <a:r>
              <a:rPr lang="en-US" dirty="0"/>
              <a:t> </a:t>
            </a:r>
            <a:r>
              <a:rPr lang="en-US" dirty="0" err="1"/>
              <a:t>unghi</a:t>
            </a:r>
            <a:r>
              <a:rPr lang="en-US" dirty="0"/>
              <a:t> de 60 cu </a:t>
            </a:r>
            <a:r>
              <a:rPr lang="en-US" dirty="0" err="1"/>
              <a:t>vectoru</a:t>
            </a:r>
            <a:r>
              <a:rPr lang="en-US" dirty="0"/>
              <a:t> (0, 0, 1)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603C547-3B2E-1592-842F-1149101AA1D4}"/>
              </a:ext>
            </a:extLst>
          </p:cNvPr>
          <p:cNvSpPr/>
          <p:nvPr/>
        </p:nvSpPr>
        <p:spPr>
          <a:xfrm>
            <a:off x="1214651" y="2811439"/>
            <a:ext cx="1105468" cy="109182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97B84CB-E6B6-A0A1-0F59-D879E52293BB}"/>
              </a:ext>
            </a:extLst>
          </p:cNvPr>
          <p:cNvCxnSpPr/>
          <p:nvPr/>
        </p:nvCxnSpPr>
        <p:spPr>
          <a:xfrm>
            <a:off x="1767386" y="2436546"/>
            <a:ext cx="0" cy="198490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9107E58-1E19-61E1-E510-4932A82D3E11}"/>
              </a:ext>
            </a:extLst>
          </p:cNvPr>
          <p:cNvCxnSpPr/>
          <p:nvPr/>
        </p:nvCxnSpPr>
        <p:spPr>
          <a:xfrm>
            <a:off x="607326" y="3374409"/>
            <a:ext cx="232012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137DA18-A9F7-37F6-8245-C35711786490}"/>
              </a:ext>
            </a:extLst>
          </p:cNvPr>
          <p:cNvCxnSpPr>
            <a:endCxn id="6" idx="7"/>
          </p:cNvCxnSpPr>
          <p:nvPr/>
        </p:nvCxnSpPr>
        <p:spPr>
          <a:xfrm flipV="1">
            <a:off x="1767386" y="2971332"/>
            <a:ext cx="390841" cy="4030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51D2EEA-5209-1FC8-256B-FE29A38F47A1}"/>
              </a:ext>
            </a:extLst>
          </p:cNvPr>
          <p:cNvCxnSpPr>
            <a:stCxn id="6" idx="7"/>
          </p:cNvCxnSpPr>
          <p:nvPr/>
        </p:nvCxnSpPr>
        <p:spPr>
          <a:xfrm flipH="1">
            <a:off x="2158226" y="2971332"/>
            <a:ext cx="1" cy="403076"/>
          </a:xfrm>
          <a:prstGeom prst="line">
            <a:avLst/>
          </a:prstGeom>
          <a:ln>
            <a:prstDash val="sys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Left Brace 10">
            <a:extLst>
              <a:ext uri="{FF2B5EF4-FFF2-40B4-BE49-F238E27FC236}">
                <a16:creationId xmlns:a16="http://schemas.microsoft.com/office/drawing/2014/main" id="{BCBE2025-DDB4-1CCC-EFFC-1FC3FE8C8C90}"/>
              </a:ext>
            </a:extLst>
          </p:cNvPr>
          <p:cNvSpPr/>
          <p:nvPr/>
        </p:nvSpPr>
        <p:spPr>
          <a:xfrm rot="16200000">
            <a:off x="1860554" y="3287748"/>
            <a:ext cx="204504" cy="390840"/>
          </a:xfrm>
          <a:prstGeom prst="leftBrace">
            <a:avLst>
              <a:gd name="adj1" fmla="val 57753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E220AD86-3C99-0FA0-8B2B-0D9FBEF7E54E}"/>
                  </a:ext>
                </a:extLst>
              </p14:cNvPr>
              <p14:cNvContentPartPr/>
              <p14:nvPr/>
            </p14:nvContentPartPr>
            <p14:xfrm>
              <a:off x="1910461" y="2775498"/>
              <a:ext cx="1523520" cy="112176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E220AD86-3C99-0FA0-8B2B-0D9FBEF7E54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04341" y="2769378"/>
                <a:ext cx="1535760" cy="1134000"/>
              </a:xfrm>
              <a:prstGeom prst="rect">
                <a:avLst/>
              </a:prstGeom>
            </p:spPr>
          </p:pic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7EF711C6-D58D-6E0F-1DA8-0BF23122EB22}"/>
              </a:ext>
            </a:extLst>
          </p:cNvPr>
          <p:cNvSpPr txBox="1"/>
          <p:nvPr/>
        </p:nvSpPr>
        <p:spPr>
          <a:xfrm>
            <a:off x="3575712" y="2586251"/>
            <a:ext cx="44082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cos60 = </a:t>
            </a:r>
            <a:r>
              <a:rPr lang="en-US" dirty="0" err="1"/>
              <a:t>vectorul</a:t>
            </a:r>
            <a:r>
              <a:rPr lang="en-US" dirty="0"/>
              <a:t> Oz / </a:t>
            </a:r>
            <a:r>
              <a:rPr lang="en-US" dirty="0" err="1"/>
              <a:t>vectorul</a:t>
            </a:r>
            <a:r>
              <a:rPr lang="en-US" dirty="0"/>
              <a:t> </a:t>
            </a:r>
            <a:r>
              <a:rPr lang="en-US" dirty="0" err="1"/>
              <a:t>nou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29789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7059152-1D6C-3AED-554E-8C8EDAFC4F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943" y="317749"/>
            <a:ext cx="11348113" cy="795238"/>
          </a:xfrm>
          <a:prstGeom prst="rect">
            <a:avLst/>
          </a:prstGeom>
        </p:spPr>
      </p:pic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629113FC-4D6F-4176-8BEE-8F7C15DFC920}"/>
              </a:ext>
            </a:extLst>
          </p:cNvPr>
          <p:cNvSpPr/>
          <p:nvPr/>
        </p:nvSpPr>
        <p:spPr>
          <a:xfrm rot="10800000">
            <a:off x="1023582" y="2415654"/>
            <a:ext cx="1132764" cy="429904"/>
          </a:xfrm>
          <a:prstGeom prst="triangle">
            <a:avLst>
              <a:gd name="adj" fmla="val 27712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7436194-382A-017B-F125-26612B4FEFA0}"/>
              </a:ext>
            </a:extLst>
          </p:cNvPr>
          <p:cNvCxnSpPr>
            <a:stCxn id="4" idx="4"/>
          </p:cNvCxnSpPr>
          <p:nvPr/>
        </p:nvCxnSpPr>
        <p:spPr>
          <a:xfrm flipV="1">
            <a:off x="1023582" y="1405719"/>
            <a:ext cx="402609" cy="100993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F03E610-7647-75A2-6C1A-A79F815E5D84}"/>
              </a:ext>
            </a:extLst>
          </p:cNvPr>
          <p:cNvCxnSpPr>
            <a:cxnSpLocks/>
            <a:endCxn id="4" idx="0"/>
          </p:cNvCxnSpPr>
          <p:nvPr/>
        </p:nvCxnSpPr>
        <p:spPr>
          <a:xfrm>
            <a:off x="1446663" y="1398896"/>
            <a:ext cx="395771" cy="144666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1165DE2-D4D0-97D1-EA86-A96DB942EFF5}"/>
              </a:ext>
            </a:extLst>
          </p:cNvPr>
          <p:cNvCxnSpPr>
            <a:endCxn id="4" idx="2"/>
          </p:cNvCxnSpPr>
          <p:nvPr/>
        </p:nvCxnSpPr>
        <p:spPr>
          <a:xfrm>
            <a:off x="1426191" y="1405719"/>
            <a:ext cx="730155" cy="100993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07264CB-DB87-9BEB-D11C-0FD7309C8C84}"/>
              </a:ext>
            </a:extLst>
          </p:cNvPr>
          <p:cNvCxnSpPr>
            <a:cxnSpLocks/>
          </p:cNvCxnSpPr>
          <p:nvPr/>
        </p:nvCxnSpPr>
        <p:spPr>
          <a:xfrm>
            <a:off x="1426191" y="1398896"/>
            <a:ext cx="20471" cy="1098644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E95E92EF-C3F5-14DA-40A9-CB0310E68070}"/>
              </a:ext>
            </a:extLst>
          </p:cNvPr>
          <p:cNvSpPr txBox="1"/>
          <p:nvPr/>
        </p:nvSpPr>
        <p:spPr>
          <a:xfrm>
            <a:off x="764275" y="2301523"/>
            <a:ext cx="313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4DE093A-0ABE-9AE2-155C-42F5A5B28AD0}"/>
              </a:ext>
            </a:extLst>
          </p:cNvPr>
          <p:cNvSpPr txBox="1"/>
          <p:nvPr/>
        </p:nvSpPr>
        <p:spPr>
          <a:xfrm>
            <a:off x="1644548" y="2845558"/>
            <a:ext cx="429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8230E5A-5F84-9EE2-DFF3-16F562A17455}"/>
              </a:ext>
            </a:extLst>
          </p:cNvPr>
          <p:cNvSpPr txBox="1"/>
          <p:nvPr/>
        </p:nvSpPr>
        <p:spPr>
          <a:xfrm>
            <a:off x="2122212" y="2261001"/>
            <a:ext cx="293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0542AFE-9D77-2287-D68D-CFA6DC7906D2}"/>
              </a:ext>
            </a:extLst>
          </p:cNvPr>
          <p:cNvSpPr txBox="1"/>
          <p:nvPr/>
        </p:nvSpPr>
        <p:spPr>
          <a:xfrm>
            <a:off x="1279471" y="1112987"/>
            <a:ext cx="3957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ADED58BA-5A4E-93D1-4427-A8214A997F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8337" y="1829025"/>
            <a:ext cx="7323018" cy="863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5102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D92B4DA-FDA7-DCF4-9B25-BAB5176B25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594" y="397518"/>
            <a:ext cx="11204812" cy="11411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3E4C758-2650-CE50-DC4A-09A5ABCB996D}"/>
              </a:ext>
            </a:extLst>
          </p:cNvPr>
          <p:cNvSpPr txBox="1"/>
          <p:nvPr/>
        </p:nvSpPr>
        <p:spPr>
          <a:xfrm>
            <a:off x="648269" y="1842448"/>
            <a:ext cx="43263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x b =  </a:t>
            </a:r>
            <a:r>
              <a:rPr lang="en-US" dirty="0" err="1"/>
              <a:t>i</a:t>
            </a:r>
            <a:r>
              <a:rPr lang="en-US" dirty="0"/>
              <a:t>    j    k</a:t>
            </a:r>
          </a:p>
          <a:p>
            <a:r>
              <a:rPr lang="en-US" dirty="0"/>
              <a:t>              ai </a:t>
            </a:r>
            <a:r>
              <a:rPr lang="en-US" dirty="0" err="1"/>
              <a:t>aj</a:t>
            </a:r>
            <a:r>
              <a:rPr lang="en-US" dirty="0"/>
              <a:t> </a:t>
            </a:r>
            <a:r>
              <a:rPr lang="en-US" dirty="0" err="1"/>
              <a:t>ak</a:t>
            </a:r>
            <a:endParaRPr lang="en-US" dirty="0"/>
          </a:p>
          <a:p>
            <a:r>
              <a:rPr lang="en-US" dirty="0"/>
              <a:t>              bi </a:t>
            </a:r>
            <a:r>
              <a:rPr lang="en-US" dirty="0" err="1"/>
              <a:t>bj</a:t>
            </a:r>
            <a:r>
              <a:rPr lang="en-US" dirty="0"/>
              <a:t> bk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4898152-73AF-6596-904E-A4CC8E7FD0A8}"/>
              </a:ext>
            </a:extLst>
          </p:cNvPr>
          <p:cNvCxnSpPr/>
          <p:nvPr/>
        </p:nvCxnSpPr>
        <p:spPr>
          <a:xfrm>
            <a:off x="1337481" y="1917510"/>
            <a:ext cx="0" cy="72333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C2AD2EA-8E91-FCAB-7DD2-7BA543CF434A}"/>
              </a:ext>
            </a:extLst>
          </p:cNvPr>
          <p:cNvCxnSpPr/>
          <p:nvPr/>
        </p:nvCxnSpPr>
        <p:spPr>
          <a:xfrm>
            <a:off x="2165445" y="1942447"/>
            <a:ext cx="0" cy="72333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76525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A6427BE-7612-44DC-0E93-2E1A1E9BD5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958" y="410266"/>
            <a:ext cx="10768084" cy="10911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5107E00-72DF-6025-F550-5791CC314E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958" y="1808603"/>
            <a:ext cx="6430272" cy="11526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1056295-EE37-FFC1-8FD9-4ADEC9B9FB6D}"/>
              </a:ext>
            </a:extLst>
          </p:cNvPr>
          <p:cNvSpPr txBox="1"/>
          <p:nvPr/>
        </p:nvSpPr>
        <p:spPr>
          <a:xfrm>
            <a:off x="711958" y="3343701"/>
            <a:ext cx="44605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 aria in 2 </a:t>
            </a:r>
            <a:r>
              <a:rPr lang="en-US" dirty="0" err="1"/>
              <a:t>moduri</a:t>
            </a:r>
            <a:r>
              <a:rPr lang="en-US" dirty="0"/>
              <a:t>, cu </a:t>
            </a:r>
            <a:r>
              <a:rPr lang="en-US" dirty="0" err="1"/>
              <a:t>produsu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cu </a:t>
            </a:r>
            <a:r>
              <a:rPr lang="en-US" dirty="0" err="1"/>
              <a:t>baza</a:t>
            </a:r>
            <a:r>
              <a:rPr lang="en-US" dirty="0"/>
              <a:t> </a:t>
            </a:r>
            <a:r>
              <a:rPr lang="en-US" dirty="0" err="1"/>
              <a:t>ori</a:t>
            </a:r>
            <a:r>
              <a:rPr lang="en-US" dirty="0"/>
              <a:t> </a:t>
            </a:r>
            <a:r>
              <a:rPr lang="en-US" dirty="0" err="1"/>
              <a:t>inaltimea</a:t>
            </a:r>
            <a:r>
              <a:rPr lang="en-US" dirty="0"/>
              <a:t> pe 2</a:t>
            </a:r>
          </a:p>
        </p:txBody>
      </p:sp>
    </p:spTree>
    <p:extLst>
      <p:ext uri="{BB962C8B-B14F-4D97-AF65-F5344CB8AC3E}">
        <p14:creationId xmlns:p14="http://schemas.microsoft.com/office/powerpoint/2010/main" val="102677599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817C303-C9F5-98FD-CF83-C9AEB326C9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609" y="310151"/>
            <a:ext cx="10624782" cy="150565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797D841-6797-7B57-ADF3-135B3C8BDC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609" y="2012913"/>
            <a:ext cx="4772691" cy="866896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DEF18A7C-C244-659E-6F3C-1F833810A4A2}"/>
                  </a:ext>
                </a:extLst>
              </p14:cNvPr>
              <p14:cNvContentPartPr/>
              <p14:nvPr/>
            </p14:nvContentPartPr>
            <p14:xfrm rot="273929">
              <a:off x="1258685" y="2630435"/>
              <a:ext cx="4922816" cy="649445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DEF18A7C-C244-659E-6F3C-1F833810A4A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 rot="273929">
                <a:off x="1252564" y="2624312"/>
                <a:ext cx="4935057" cy="661692"/>
              </a:xfrm>
              <a:prstGeom prst="rect">
                <a:avLst/>
              </a:prstGeom>
            </p:spPr>
          </p:pic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267980E3-A5CD-9CB4-089E-4AD7A21AEA82}"/>
              </a:ext>
            </a:extLst>
          </p:cNvPr>
          <p:cNvSpPr txBox="1"/>
          <p:nvPr/>
        </p:nvSpPr>
        <p:spPr>
          <a:xfrm>
            <a:off x="6181501" y="2367887"/>
            <a:ext cx="20617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asta</a:t>
            </a:r>
            <a:r>
              <a:rPr lang="en-US" dirty="0"/>
              <a:t> </a:t>
            </a:r>
            <a:r>
              <a:rPr lang="en-US" dirty="0" err="1"/>
              <a:t>inseamna</a:t>
            </a:r>
            <a:r>
              <a:rPr lang="en-US" dirty="0"/>
              <a:t> </a:t>
            </a:r>
            <a:r>
              <a:rPr lang="en-US" dirty="0" err="1"/>
              <a:t>produsu</a:t>
            </a:r>
            <a:r>
              <a:rPr lang="en-US" dirty="0"/>
              <a:t> vectorial</a:t>
            </a:r>
          </a:p>
        </p:txBody>
      </p:sp>
    </p:spTree>
    <p:extLst>
      <p:ext uri="{BB962C8B-B14F-4D97-AF65-F5344CB8AC3E}">
        <p14:creationId xmlns:p14="http://schemas.microsoft.com/office/powerpoint/2010/main" val="718913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4229250-5CD6-AD9C-DB7A-AB3ED4BF8A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668" y="694497"/>
            <a:ext cx="10590663" cy="96032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3B00CA6-A055-4042-1C3B-1CA7D3F84B93}"/>
              </a:ext>
            </a:extLst>
          </p:cNvPr>
          <p:cNvSpPr txBox="1"/>
          <p:nvPr/>
        </p:nvSpPr>
        <p:spPr>
          <a:xfrm>
            <a:off x="948519" y="1937982"/>
            <a:ext cx="57457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linear map: f(</a:t>
            </a:r>
            <a:r>
              <a:rPr lang="en-US" dirty="0" err="1"/>
              <a:t>x+y</a:t>
            </a:r>
            <a:r>
              <a:rPr lang="en-US" dirty="0"/>
              <a:t>) = f(x) + f(y)</a:t>
            </a:r>
          </a:p>
          <a:p>
            <a:r>
              <a:rPr lang="en-US" dirty="0"/>
              <a:t>                               f(</a:t>
            </a:r>
            <a:r>
              <a:rPr lang="en-US" dirty="0" err="1"/>
              <a:t>kx</a:t>
            </a:r>
            <a:r>
              <a:rPr lang="en-US" dirty="0"/>
              <a:t>) = </a:t>
            </a:r>
            <a:r>
              <a:rPr lang="en-US" dirty="0" err="1"/>
              <a:t>kf</a:t>
            </a:r>
            <a:r>
              <a:rPr lang="en-US" dirty="0"/>
              <a:t>(x)</a:t>
            </a:r>
          </a:p>
        </p:txBody>
      </p:sp>
    </p:spTree>
    <p:extLst>
      <p:ext uri="{BB962C8B-B14F-4D97-AF65-F5344CB8AC3E}">
        <p14:creationId xmlns:p14="http://schemas.microsoft.com/office/powerpoint/2010/main" val="256553413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C86E0BE-DB18-4B35-B5D8-551C5FD0AD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0337" y="438453"/>
            <a:ext cx="9751325" cy="151544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9FBDFE8-7452-4CA0-CFCA-F638E04AB913}"/>
              </a:ext>
            </a:extLst>
          </p:cNvPr>
          <p:cNvSpPr txBox="1"/>
          <p:nvPr/>
        </p:nvSpPr>
        <p:spPr>
          <a:xfrm>
            <a:off x="764275" y="2204113"/>
            <a:ext cx="57252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err="1"/>
              <a:t>calculam</a:t>
            </a:r>
            <a:r>
              <a:rPr lang="en-US" dirty="0"/>
              <a:t> phi(</a:t>
            </a:r>
            <a:r>
              <a:rPr lang="en-US" dirty="0" err="1"/>
              <a:t>i</a:t>
            </a:r>
            <a:r>
              <a:rPr lang="en-US" dirty="0"/>
              <a:t>), phi(j), phi(k)</a:t>
            </a:r>
          </a:p>
          <a:p>
            <a:pPr marL="285750" indent="-285750">
              <a:buFontTx/>
              <a:buChar char="-"/>
            </a:pPr>
            <a:r>
              <a:rPr lang="en-US" dirty="0" err="1"/>
              <a:t>rezultatele</a:t>
            </a:r>
            <a:r>
              <a:rPr lang="en-US" dirty="0"/>
              <a:t> le </a:t>
            </a:r>
            <a:r>
              <a:rPr lang="en-US" dirty="0" err="1"/>
              <a:t>punem</a:t>
            </a:r>
            <a:r>
              <a:rPr lang="en-US" dirty="0"/>
              <a:t> pe </a:t>
            </a:r>
            <a:r>
              <a:rPr lang="en-US" dirty="0" err="1"/>
              <a:t>coloane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343112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534D12-157C-ADB6-9CF9-F3939162F9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1737" y="492782"/>
            <a:ext cx="10208525" cy="154627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CA58309-90B5-D4BD-865E-D4611664B202}"/>
              </a:ext>
            </a:extLst>
          </p:cNvPr>
          <p:cNvSpPr txBox="1"/>
          <p:nvPr/>
        </p:nvSpPr>
        <p:spPr>
          <a:xfrm>
            <a:off x="716507" y="2292824"/>
            <a:ext cx="5379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 basis: linearly independent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711019-5959-E02D-29B5-871D5FEBA7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566" y="2866639"/>
            <a:ext cx="5610882" cy="1379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9630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18CBC32-02CC-41AA-22A5-E4B6F9664D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58" y="435164"/>
            <a:ext cx="9469489" cy="171435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56FBF70-F9C4-C549-63DF-345F8E653446}"/>
              </a:ext>
            </a:extLst>
          </p:cNvPr>
          <p:cNvSpPr txBox="1"/>
          <p:nvPr/>
        </p:nvSpPr>
        <p:spPr>
          <a:xfrm>
            <a:off x="416257" y="2967335"/>
            <a:ext cx="51520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 PUNCT</a:t>
            </a:r>
          </a:p>
          <a:p>
            <a:r>
              <a:rPr lang="en-US" dirty="0"/>
              <a:t>2 VECTORI (2 PUNCTE = 1 VECTOR)</a:t>
            </a:r>
          </a:p>
          <a:p>
            <a:r>
              <a:rPr lang="en-US" dirty="0"/>
              <a:t>AB = (</a:t>
            </a:r>
            <a:r>
              <a:rPr lang="en-US" dirty="0" err="1"/>
              <a:t>x</a:t>
            </a:r>
            <a:r>
              <a:rPr lang="en-US" sz="1100" dirty="0" err="1"/>
              <a:t>B</a:t>
            </a:r>
            <a:r>
              <a:rPr lang="en-US" dirty="0" err="1"/>
              <a:t>-x</a:t>
            </a:r>
            <a:r>
              <a:rPr lang="en-US" sz="1100" dirty="0" err="1"/>
              <a:t>A</a:t>
            </a:r>
            <a:r>
              <a:rPr lang="en-US" dirty="0"/>
              <a:t>)</a:t>
            </a:r>
            <a:r>
              <a:rPr lang="en-US" dirty="0" err="1"/>
              <a:t>i</a:t>
            </a:r>
            <a:r>
              <a:rPr lang="en-US" dirty="0"/>
              <a:t> + (</a:t>
            </a:r>
            <a:r>
              <a:rPr lang="en-US" dirty="0" err="1"/>
              <a:t>y</a:t>
            </a:r>
            <a:r>
              <a:rPr lang="en-US" sz="1100" dirty="0" err="1"/>
              <a:t>B</a:t>
            </a:r>
            <a:r>
              <a:rPr lang="en-US" dirty="0" err="1"/>
              <a:t>-y</a:t>
            </a:r>
            <a:r>
              <a:rPr lang="en-US" sz="1100" dirty="0" err="1"/>
              <a:t>A</a:t>
            </a:r>
            <a:r>
              <a:rPr lang="en-US" dirty="0"/>
              <a:t>)j</a:t>
            </a:r>
          </a:p>
          <a:p>
            <a:r>
              <a:rPr lang="en-US" dirty="0"/>
              <a:t>=&gt; ne </a:t>
            </a:r>
            <a:r>
              <a:rPr lang="en-US" dirty="0" err="1"/>
              <a:t>trebuie</a:t>
            </a:r>
            <a:r>
              <a:rPr lang="en-US" dirty="0"/>
              <a:t> 3 </a:t>
            </a:r>
            <a:r>
              <a:rPr lang="en-US" dirty="0" err="1"/>
              <a:t>puncte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68902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B97107C-E5EB-488F-1A3F-3B50FC6900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949" y="539274"/>
            <a:ext cx="11116101" cy="62665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DBE5A8E-54BE-F26B-B5EC-60D7F5CEF20C}"/>
              </a:ext>
            </a:extLst>
          </p:cNvPr>
          <p:cNvSpPr txBox="1"/>
          <p:nvPr/>
        </p:nvSpPr>
        <p:spPr>
          <a:xfrm>
            <a:off x="532263" y="1678675"/>
            <a:ext cx="58821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err="1"/>
              <a:t>puncte</a:t>
            </a:r>
            <a:r>
              <a:rPr lang="en-US" dirty="0"/>
              <a:t> </a:t>
            </a:r>
            <a:r>
              <a:rPr lang="en-US" dirty="0" err="1"/>
              <a:t>coplanare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 </a:t>
            </a:r>
            <a:r>
              <a:rPr lang="en-US" dirty="0" err="1">
                <a:sym typeface="Wingdings" panose="05000000000000000000" pitchFamily="2" charset="2"/>
              </a:rPr>
              <a:t>vectori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coplanari</a:t>
            </a:r>
            <a:endParaRPr lang="en-US" dirty="0">
              <a:sym typeface="Wingdings" panose="05000000000000000000" pitchFamily="2" charset="2"/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sym typeface="Wingdings" panose="05000000000000000000" pitchFamily="2" charset="2"/>
              </a:rPr>
              <a:t>[AB, AC] perpendicular pe AD (</a:t>
            </a:r>
            <a:r>
              <a:rPr lang="en-US" dirty="0" err="1">
                <a:sym typeface="Wingdings" panose="05000000000000000000" pitchFamily="2" charset="2"/>
              </a:rPr>
              <a:t>perpendiculara</a:t>
            </a:r>
            <a:r>
              <a:rPr lang="en-US" dirty="0">
                <a:sym typeface="Wingdings" panose="05000000000000000000" pitchFamily="2" charset="2"/>
              </a:rPr>
              <a:t> pe AB, AC, </a:t>
            </a:r>
            <a:r>
              <a:rPr lang="en-US" dirty="0" err="1">
                <a:sym typeface="Wingdings" panose="05000000000000000000" pitchFamily="2" charset="2"/>
              </a:rPr>
              <a:t>este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perpendiculara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si</a:t>
            </a:r>
            <a:r>
              <a:rPr lang="en-US" dirty="0">
                <a:sym typeface="Wingdings" panose="05000000000000000000" pitchFamily="2" charset="2"/>
              </a:rPr>
              <a:t> pe AD)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581502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68B2612-5748-8798-FABA-84EAF70F09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8325" y="259447"/>
            <a:ext cx="10215349" cy="8034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FE01838-22D8-749A-5229-4E6BE6B65D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643" y="1345392"/>
            <a:ext cx="4277322" cy="1724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6543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54AA9D-9051-7212-1495-E2CAD1233F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245" y="481348"/>
            <a:ext cx="8447964" cy="161672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74A3BEB-B724-DF73-DEC7-3A46E1F32E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439" y="2067367"/>
            <a:ext cx="9621672" cy="2447943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A352E9B7-9768-6775-C1D4-C7E15009C992}"/>
                  </a:ext>
                </a:extLst>
              </p14:cNvPr>
              <p14:cNvContentPartPr/>
              <p14:nvPr/>
            </p14:nvContentPartPr>
            <p14:xfrm>
              <a:off x="2995141" y="3780258"/>
              <a:ext cx="1126440" cy="121536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A352E9B7-9768-6775-C1D4-C7E15009C99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989021" y="3774138"/>
                <a:ext cx="1138680" cy="1227600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A4C903C1-8CF3-A3EB-350F-D3596D2FFD76}"/>
              </a:ext>
            </a:extLst>
          </p:cNvPr>
          <p:cNvSpPr txBox="1"/>
          <p:nvPr/>
        </p:nvSpPr>
        <p:spPr>
          <a:xfrm>
            <a:off x="3558361" y="4769893"/>
            <a:ext cx="61247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matricea</a:t>
            </a:r>
            <a:r>
              <a:rPr lang="en-US" dirty="0"/>
              <a:t> </a:t>
            </a:r>
            <a:r>
              <a:rPr lang="en-US" dirty="0" err="1"/>
              <a:t>sistemului</a:t>
            </a:r>
            <a:endParaRPr lang="en-US" dirty="0"/>
          </a:p>
          <a:p>
            <a:pPr marL="342900" indent="-342900">
              <a:buAutoNum type="alphaLcParenR"/>
            </a:pPr>
            <a:r>
              <a:rPr lang="en-US" dirty="0"/>
              <a:t>1  2  3 | 1      </a:t>
            </a:r>
            <a:r>
              <a:rPr lang="en-US" dirty="0" err="1"/>
              <a:t>ranku</a:t>
            </a:r>
            <a:r>
              <a:rPr lang="en-US" dirty="0"/>
              <a:t> il </a:t>
            </a:r>
            <a:r>
              <a:rPr lang="en-US" dirty="0" err="1"/>
              <a:t>faci</a:t>
            </a:r>
            <a:r>
              <a:rPr lang="en-US" dirty="0"/>
              <a:t> cu echelon form</a:t>
            </a:r>
          </a:p>
          <a:p>
            <a:r>
              <a:rPr lang="en-US" dirty="0"/>
              <a:t>        1 2 -3 | 1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054B2E00-5E55-E62C-05C3-82E4EEF39886}"/>
                  </a:ext>
                </a:extLst>
              </p14:cNvPr>
              <p14:cNvContentPartPr/>
              <p14:nvPr/>
            </p14:nvContentPartPr>
            <p14:xfrm>
              <a:off x="3889021" y="5138178"/>
              <a:ext cx="81360" cy="47916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054B2E00-5E55-E62C-05C3-82E4EEF3988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882901" y="5132058"/>
                <a:ext cx="93600" cy="49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3442778B-044D-200B-6D44-8F4D406823FC}"/>
                  </a:ext>
                </a:extLst>
              </p14:cNvPr>
              <p14:cNvContentPartPr/>
              <p14:nvPr/>
            </p14:nvContentPartPr>
            <p14:xfrm>
              <a:off x="4810261" y="5118018"/>
              <a:ext cx="178200" cy="48960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3442778B-044D-200B-6D44-8F4D406823F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804141" y="5111898"/>
                <a:ext cx="190440" cy="501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767024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8B04BB9-47E9-7397-1365-2BF768C2C9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012" y="1062295"/>
            <a:ext cx="6721522" cy="13470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7781F08-ABF3-2F90-5ED6-C62CBB9475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012" y="574906"/>
            <a:ext cx="7615451" cy="4873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A87F9D2-9893-613A-C7BF-A61C0E49E2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717" y="2693676"/>
            <a:ext cx="5335117" cy="205894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F570275-BC9B-92AF-EB0D-CBC26CA818A8}"/>
              </a:ext>
            </a:extLst>
          </p:cNvPr>
          <p:cNvSpPr txBox="1"/>
          <p:nvPr/>
        </p:nvSpPr>
        <p:spPr>
          <a:xfrm>
            <a:off x="6830704" y="3173104"/>
            <a:ext cx="21631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formula </a:t>
            </a:r>
            <a:r>
              <a:rPr lang="en-US" dirty="0" err="1"/>
              <a:t>asta</a:t>
            </a:r>
            <a:r>
              <a:rPr lang="en-US" dirty="0"/>
              <a:t>, </a:t>
            </a:r>
            <a:r>
              <a:rPr lang="en-US" dirty="0" err="1"/>
              <a:t>generalizata</a:t>
            </a:r>
            <a:r>
              <a:rPr lang="en-US" dirty="0"/>
              <a:t> cu </a:t>
            </a:r>
            <a:r>
              <a:rPr lang="en-US" dirty="0" err="1"/>
              <a:t>mai</a:t>
            </a:r>
            <a:r>
              <a:rPr lang="en-US" dirty="0"/>
              <a:t> </a:t>
            </a:r>
            <a:r>
              <a:rPr lang="en-US" dirty="0" err="1"/>
              <a:t>multe</a:t>
            </a:r>
            <a:r>
              <a:rPr lang="en-US" dirty="0"/>
              <a:t> </a:t>
            </a:r>
            <a:r>
              <a:rPr lang="en-US" dirty="0" err="1"/>
              <a:t>linii</a:t>
            </a:r>
            <a:r>
              <a:rPr lang="en-US" dirty="0"/>
              <a:t> in </a:t>
            </a:r>
            <a:r>
              <a:rPr lang="en-US" dirty="0" err="1"/>
              <a:t>sistem</a:t>
            </a:r>
            <a:r>
              <a:rPr lang="en-US" dirty="0"/>
              <a:t> (</a:t>
            </a:r>
            <a:r>
              <a:rPr lang="en-US" dirty="0" err="1"/>
              <a:t>aici</a:t>
            </a:r>
            <a:r>
              <a:rPr lang="en-US" dirty="0"/>
              <a:t> </a:t>
            </a:r>
            <a:r>
              <a:rPr lang="en-US" dirty="0" err="1"/>
              <a:t>avem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z)</a:t>
            </a:r>
          </a:p>
        </p:txBody>
      </p:sp>
    </p:spTree>
    <p:extLst>
      <p:ext uri="{BB962C8B-B14F-4D97-AF65-F5344CB8AC3E}">
        <p14:creationId xmlns:p14="http://schemas.microsoft.com/office/powerpoint/2010/main" val="42625072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7335DA0-40FF-C138-9259-4CB4DB88AE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080" y="561696"/>
            <a:ext cx="10972800" cy="80068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DC61D85-DD5B-3F7A-82F0-480EF4CA99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847" y="1413778"/>
            <a:ext cx="10065224" cy="19189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7DBABC0-15EC-D80C-CD7F-D5CD7F053EBE}"/>
              </a:ext>
            </a:extLst>
          </p:cNvPr>
          <p:cNvSpPr txBox="1"/>
          <p:nvPr/>
        </p:nvSpPr>
        <p:spPr>
          <a:xfrm>
            <a:off x="470847" y="3630304"/>
            <a:ext cx="53158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err="1"/>
              <a:t>avem</a:t>
            </a:r>
            <a:r>
              <a:rPr lang="en-US" dirty="0"/>
              <a:t> </a:t>
            </a:r>
            <a:r>
              <a:rPr lang="en-US" dirty="0" err="1"/>
              <a:t>nevoie</a:t>
            </a:r>
            <a:r>
              <a:rPr lang="en-US" dirty="0"/>
              <a:t> de un </a:t>
            </a:r>
            <a:r>
              <a:rPr lang="en-US" dirty="0" err="1"/>
              <a:t>punct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2 </a:t>
            </a:r>
            <a:r>
              <a:rPr lang="en-US" dirty="0" err="1"/>
              <a:t>vectori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 err="1"/>
              <a:t>sau</a:t>
            </a:r>
            <a:r>
              <a:rPr lang="en-US" dirty="0"/>
              <a:t> de 3 </a:t>
            </a:r>
            <a:r>
              <a:rPr lang="en-US" dirty="0" err="1"/>
              <a:t>puncte</a:t>
            </a:r>
            <a:r>
              <a:rPr lang="en-US" dirty="0"/>
              <a:t> (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asa</a:t>
            </a:r>
            <a:r>
              <a:rPr lang="en-US" dirty="0"/>
              <a:t> e </a:t>
            </a:r>
            <a:r>
              <a:rPr lang="en-US" dirty="0" err="1"/>
              <a:t>mai</a:t>
            </a:r>
            <a:r>
              <a:rPr lang="en-US" dirty="0"/>
              <a:t> </a:t>
            </a:r>
            <a:r>
              <a:rPr lang="en-US" dirty="0" err="1"/>
              <a:t>usor</a:t>
            </a:r>
            <a:r>
              <a:rPr lang="en-US" dirty="0"/>
              <a:t>)</a:t>
            </a:r>
          </a:p>
          <a:p>
            <a:pPr marL="285750" indent="-285750">
              <a:buFontTx/>
              <a:buChar char="-"/>
            </a:pPr>
            <a:r>
              <a:rPr lang="en-US" dirty="0" err="1"/>
              <a:t>luam</a:t>
            </a:r>
            <a:r>
              <a:rPr lang="en-US" dirty="0"/>
              <a:t> 2 </a:t>
            </a:r>
            <a:r>
              <a:rPr lang="en-US" dirty="0" err="1"/>
              <a:t>puncte</a:t>
            </a:r>
            <a:r>
              <a:rPr lang="en-US" dirty="0"/>
              <a:t> de pe l1 de ex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unu</a:t>
            </a:r>
            <a:r>
              <a:rPr lang="en-US" dirty="0"/>
              <a:t> de pe l2 </a:t>
            </a:r>
          </a:p>
        </p:txBody>
      </p:sp>
    </p:spTree>
    <p:extLst>
      <p:ext uri="{BB962C8B-B14F-4D97-AF65-F5344CB8AC3E}">
        <p14:creationId xmlns:p14="http://schemas.microsoft.com/office/powerpoint/2010/main" val="9142005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C6BC94A-CD19-BC50-AB6D-DC4A12ADD1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659" y="397937"/>
            <a:ext cx="11477767" cy="96321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FBEBA1A-A07E-BDAA-9CCB-49C20E34820B}"/>
              </a:ext>
            </a:extLst>
          </p:cNvPr>
          <p:cNvSpPr txBox="1"/>
          <p:nvPr/>
        </p:nvSpPr>
        <p:spPr>
          <a:xfrm>
            <a:off x="436728" y="1412543"/>
            <a:ext cx="466753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err="1"/>
              <a:t>avem</a:t>
            </a:r>
            <a:r>
              <a:rPr lang="en-US" dirty="0"/>
              <a:t> un </a:t>
            </a:r>
            <a:r>
              <a:rPr lang="en-US" dirty="0" err="1"/>
              <a:t>punct</a:t>
            </a:r>
            <a:r>
              <a:rPr lang="en-US" dirty="0"/>
              <a:t>, ne </a:t>
            </a:r>
            <a:r>
              <a:rPr lang="en-US" dirty="0" err="1"/>
              <a:t>mai</a:t>
            </a:r>
            <a:r>
              <a:rPr lang="en-US" dirty="0"/>
              <a:t> </a:t>
            </a:r>
            <a:r>
              <a:rPr lang="en-US" dirty="0" err="1"/>
              <a:t>trebuie</a:t>
            </a:r>
            <a:r>
              <a:rPr lang="en-US" dirty="0"/>
              <a:t> un vector</a:t>
            </a:r>
          </a:p>
          <a:p>
            <a:pPr marL="285750" indent="-285750">
              <a:buFontTx/>
              <a:buChar char="-"/>
            </a:pPr>
            <a:r>
              <a:rPr lang="en-US" dirty="0" err="1"/>
              <a:t>facem</a:t>
            </a:r>
            <a:r>
              <a:rPr lang="en-US" dirty="0"/>
              <a:t> </a:t>
            </a:r>
            <a:r>
              <a:rPr lang="en-US" dirty="0" err="1"/>
              <a:t>intersectia</a:t>
            </a:r>
            <a:r>
              <a:rPr lang="en-US" dirty="0"/>
              <a:t> </a:t>
            </a:r>
            <a:r>
              <a:rPr lang="en-US" dirty="0" err="1"/>
              <a:t>lu</a:t>
            </a:r>
            <a:r>
              <a:rPr lang="en-US" dirty="0"/>
              <a:t> pi1 </a:t>
            </a:r>
            <a:r>
              <a:rPr lang="en-US" dirty="0" err="1"/>
              <a:t>si</a:t>
            </a:r>
            <a:r>
              <a:rPr lang="en-US" dirty="0"/>
              <a:t> p2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vom</a:t>
            </a:r>
            <a:r>
              <a:rPr lang="en-US" dirty="0"/>
              <a:t> </a:t>
            </a:r>
            <a:r>
              <a:rPr lang="en-US" dirty="0" err="1"/>
              <a:t>obtine</a:t>
            </a:r>
            <a:r>
              <a:rPr lang="en-US" dirty="0"/>
              <a:t> o </a:t>
            </a:r>
            <a:r>
              <a:rPr lang="en-US" dirty="0" err="1"/>
              <a:t>linie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din </a:t>
            </a:r>
            <a:r>
              <a:rPr lang="en-US" dirty="0" err="1"/>
              <a:t>linia</a:t>
            </a:r>
            <a:r>
              <a:rPr lang="en-US" dirty="0"/>
              <a:t> </a:t>
            </a:r>
            <a:r>
              <a:rPr lang="en-US" dirty="0" err="1"/>
              <a:t>asta</a:t>
            </a:r>
            <a:r>
              <a:rPr lang="en-US" dirty="0"/>
              <a:t> ne </a:t>
            </a:r>
            <a:r>
              <a:rPr lang="en-US" dirty="0" err="1"/>
              <a:t>luam</a:t>
            </a:r>
            <a:r>
              <a:rPr lang="en-US" dirty="0"/>
              <a:t> </a:t>
            </a:r>
            <a:r>
              <a:rPr lang="en-US" dirty="0" err="1"/>
              <a:t>vectorul</a:t>
            </a:r>
            <a:r>
              <a:rPr lang="en-US" dirty="0"/>
              <a:t> (</a:t>
            </a:r>
            <a:r>
              <a:rPr lang="en-US" dirty="0" err="1"/>
              <a:t>putem</a:t>
            </a:r>
            <a:r>
              <a:rPr lang="en-US" dirty="0"/>
              <a:t> </a:t>
            </a:r>
            <a:r>
              <a:rPr lang="en-US" dirty="0" err="1"/>
              <a:t>alege</a:t>
            </a:r>
            <a:r>
              <a:rPr lang="en-US" dirty="0"/>
              <a:t> 2 </a:t>
            </a:r>
            <a:r>
              <a:rPr lang="en-US" dirty="0" err="1"/>
              <a:t>puncte</a:t>
            </a:r>
            <a:r>
              <a:rPr lang="en-US" dirty="0"/>
              <a:t>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AED898-29CB-2153-4D66-60CD41B81F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425" y="3328297"/>
            <a:ext cx="5335117" cy="2058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7877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7E23689-BF85-AC56-4AE2-FFA717D853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734" y="517661"/>
            <a:ext cx="10645254" cy="86559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BC545EF-9B4B-F4FE-4024-5F63DF281961}"/>
              </a:ext>
            </a:extLst>
          </p:cNvPr>
          <p:cNvSpPr txBox="1"/>
          <p:nvPr/>
        </p:nvSpPr>
        <p:spPr>
          <a:xfrm>
            <a:off x="682388" y="1671851"/>
            <a:ext cx="62233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ne </a:t>
            </a:r>
            <a:r>
              <a:rPr lang="en-US" dirty="0" err="1"/>
              <a:t>mai</a:t>
            </a:r>
            <a:r>
              <a:rPr lang="en-US" dirty="0"/>
              <a:t> </a:t>
            </a:r>
            <a:r>
              <a:rPr lang="en-US" dirty="0" err="1"/>
              <a:t>trebuie</a:t>
            </a:r>
            <a:r>
              <a:rPr lang="en-US" dirty="0"/>
              <a:t> 2 </a:t>
            </a:r>
            <a:r>
              <a:rPr lang="en-US" dirty="0" err="1"/>
              <a:t>vectori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 err="1"/>
              <a:t>alegem</a:t>
            </a:r>
            <a:r>
              <a:rPr lang="en-US" dirty="0"/>
              <a:t> 3 </a:t>
            </a:r>
            <a:r>
              <a:rPr lang="en-US" dirty="0" err="1"/>
              <a:t>puncte</a:t>
            </a:r>
            <a:r>
              <a:rPr lang="en-US" dirty="0"/>
              <a:t> de pe </a:t>
            </a:r>
            <a:r>
              <a:rPr lang="en-US" dirty="0" err="1"/>
              <a:t>linia</a:t>
            </a:r>
            <a:r>
              <a:rPr lang="en-US" dirty="0"/>
              <a:t> l (dam </a:t>
            </a:r>
            <a:r>
              <a:rPr lang="en-US" dirty="0" err="1"/>
              <a:t>valori</a:t>
            </a:r>
            <a:r>
              <a:rPr lang="en-US" dirty="0"/>
              <a:t> </a:t>
            </a:r>
            <a:r>
              <a:rPr lang="en-US" dirty="0" err="1"/>
              <a:t>lu</a:t>
            </a:r>
            <a:r>
              <a:rPr lang="en-US" dirty="0"/>
              <a:t> t)</a:t>
            </a:r>
          </a:p>
        </p:txBody>
      </p:sp>
    </p:spTree>
    <p:extLst>
      <p:ext uri="{BB962C8B-B14F-4D97-AF65-F5344CB8AC3E}">
        <p14:creationId xmlns:p14="http://schemas.microsoft.com/office/powerpoint/2010/main" val="27109309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226</TotalTime>
  <Words>706</Words>
  <Application>Microsoft Office PowerPoint</Application>
  <PresentationFormat>Widescreen</PresentationFormat>
  <Paragraphs>107</Paragraphs>
  <Slides>41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7" baseType="lpstr">
      <vt:lpstr>Aptos</vt:lpstr>
      <vt:lpstr>Aptos Display</vt:lpstr>
      <vt:lpstr>Arial</vt:lpstr>
      <vt:lpstr>Symbol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Andreea-Ioana Gheorghe</dc:creator>
  <cp:lastModifiedBy>Andreea-Ioana Gheorghe</cp:lastModifiedBy>
  <cp:revision>1</cp:revision>
  <dcterms:created xsi:type="dcterms:W3CDTF">2024-04-11T15:42:15Z</dcterms:created>
  <dcterms:modified xsi:type="dcterms:W3CDTF">2024-04-11T19:29:01Z</dcterms:modified>
</cp:coreProperties>
</file>